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2" r:id="rId4"/>
    <p:sldId id="258" r:id="rId5"/>
    <p:sldId id="266" r:id="rId6"/>
    <p:sldId id="263" r:id="rId7"/>
    <p:sldId id="267" r:id="rId8"/>
    <p:sldId id="261" r:id="rId9"/>
    <p:sldId id="264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120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2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image" Target="../media/image38.png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2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image" Target="../media/image38.png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B54691-33B5-471C-A658-D29CE9AA2F5C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3329135-5D72-4EDB-B65F-4B529531AC65}">
      <dgm:prSet phldrT="[Text]"/>
      <dgm:spPr/>
      <dgm:t>
        <a:bodyPr/>
        <a:lstStyle/>
        <a:p>
          <a:r>
            <a:rPr lang="en-US" altLang="zh-CN" dirty="0"/>
            <a:t>Searching</a:t>
          </a:r>
          <a:endParaRPr lang="zh-CN" altLang="en-US" dirty="0"/>
        </a:p>
      </dgm:t>
    </dgm:pt>
    <dgm:pt modelId="{D1170167-AAFF-4207-844D-F9C069821C7E}" type="parTrans" cxnId="{33B6A7AE-2764-467D-97A0-14CE8F695C75}">
      <dgm:prSet/>
      <dgm:spPr/>
      <dgm:t>
        <a:bodyPr/>
        <a:lstStyle/>
        <a:p>
          <a:endParaRPr lang="zh-CN" altLang="en-US"/>
        </a:p>
      </dgm:t>
    </dgm:pt>
    <dgm:pt modelId="{F31C897F-13A4-45CC-9ED8-4B90DD74EBA0}" type="sibTrans" cxnId="{33B6A7AE-2764-467D-97A0-14CE8F695C75}">
      <dgm:prSet/>
      <dgm:spPr/>
      <dgm:t>
        <a:bodyPr/>
        <a:lstStyle/>
        <a:p>
          <a:endParaRPr lang="zh-CN" altLang="en-US"/>
        </a:p>
      </dgm:t>
    </dgm:pt>
    <dgm:pt modelId="{99810182-610B-4E19-9B17-FDD4493A6BC0}">
      <dgm:prSet phldrT="[Text]"/>
      <dgm:spPr/>
      <dgm:t>
        <a:bodyPr/>
        <a:lstStyle/>
        <a:p>
          <a:r>
            <a:rPr lang="en-US" altLang="zh-CN" dirty="0"/>
            <a:t>Rain drop</a:t>
          </a:r>
          <a:endParaRPr lang="zh-CN" altLang="en-US" dirty="0"/>
        </a:p>
      </dgm:t>
    </dgm:pt>
    <dgm:pt modelId="{8855E11C-2285-4957-B326-48D663A65FD0}" type="parTrans" cxnId="{E9911379-33F6-4F34-8EE6-BB3BE3CC900F}">
      <dgm:prSet/>
      <dgm:spPr/>
      <dgm:t>
        <a:bodyPr/>
        <a:lstStyle/>
        <a:p>
          <a:endParaRPr lang="zh-CN" altLang="en-US"/>
        </a:p>
      </dgm:t>
    </dgm:pt>
    <dgm:pt modelId="{1FFF4232-8D0E-466A-BDE6-08A7C924F5D6}" type="sibTrans" cxnId="{E9911379-33F6-4F34-8EE6-BB3BE3CC900F}">
      <dgm:prSet/>
      <dgm:spPr/>
      <dgm:t>
        <a:bodyPr/>
        <a:lstStyle/>
        <a:p>
          <a:endParaRPr lang="zh-CN" altLang="en-US"/>
        </a:p>
      </dgm:t>
    </dgm:pt>
    <dgm:pt modelId="{2F7A3864-81E3-43C0-A292-FA6DD3CF5AB5}">
      <dgm:prSet phldrT="[Text]"/>
      <dgm:spPr/>
      <dgm:t>
        <a:bodyPr/>
        <a:lstStyle/>
        <a:p>
          <a:r>
            <a:rPr lang="en-US" altLang="zh-CN" dirty="0"/>
            <a:t>Fall</a:t>
          </a:r>
          <a:endParaRPr lang="zh-CN" altLang="en-US" dirty="0"/>
        </a:p>
      </dgm:t>
    </dgm:pt>
    <dgm:pt modelId="{A81DF2F4-49C9-459B-8421-C81F3417E1A4}" type="parTrans" cxnId="{81C67BEE-0006-4A50-A09E-0A4DA867988E}">
      <dgm:prSet/>
      <dgm:spPr/>
      <dgm:t>
        <a:bodyPr/>
        <a:lstStyle/>
        <a:p>
          <a:endParaRPr lang="zh-CN" altLang="en-US"/>
        </a:p>
      </dgm:t>
    </dgm:pt>
    <dgm:pt modelId="{D7E3C38F-1746-4AF1-A7EB-186C8E0B22AF}" type="sibTrans" cxnId="{81C67BEE-0006-4A50-A09E-0A4DA867988E}">
      <dgm:prSet/>
      <dgm:spPr/>
      <dgm:t>
        <a:bodyPr/>
        <a:lstStyle/>
        <a:p>
          <a:endParaRPr lang="zh-CN" altLang="en-US"/>
        </a:p>
      </dgm:t>
    </dgm:pt>
    <dgm:pt modelId="{011594DD-A7C8-478F-AB80-FC77EE850EB8}">
      <dgm:prSet phldrT="[Text]"/>
      <dgm:spPr/>
      <dgm:t>
        <a:bodyPr/>
        <a:lstStyle/>
        <a:p>
          <a:r>
            <a:rPr lang="en-US" altLang="zh-CN" dirty="0">
              <a:solidFill>
                <a:schemeClr val="bg2">
                  <a:lumMod val="50000"/>
                </a:schemeClr>
              </a:solidFill>
            </a:rPr>
            <a:t>Separation</a:t>
          </a:r>
          <a:endParaRPr lang="zh-CN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9CA733D3-7367-4FBC-9AF8-03AB6136634D}" type="parTrans" cxnId="{2370C60B-F8D9-40A6-B0AC-A0AF610E14B9}">
      <dgm:prSet/>
      <dgm:spPr/>
      <dgm:t>
        <a:bodyPr/>
        <a:lstStyle/>
        <a:p>
          <a:endParaRPr lang="zh-CN" altLang="en-US"/>
        </a:p>
      </dgm:t>
    </dgm:pt>
    <dgm:pt modelId="{BA64D01C-2679-4101-AA02-363934F53944}" type="sibTrans" cxnId="{2370C60B-F8D9-40A6-B0AC-A0AF610E14B9}">
      <dgm:prSet/>
      <dgm:spPr/>
      <dgm:t>
        <a:bodyPr/>
        <a:lstStyle/>
        <a:p>
          <a:endParaRPr lang="zh-CN" altLang="en-US"/>
        </a:p>
      </dgm:t>
    </dgm:pt>
    <dgm:pt modelId="{4C67E96B-585C-4B1F-8FCF-FB07F44DECDD}">
      <dgm:prSet phldrT="[Text]"/>
      <dgm:spPr/>
      <dgm:t>
        <a:bodyPr/>
        <a:lstStyle/>
        <a:p>
          <a:r>
            <a:rPr lang="en-US" altLang="zh-CN" dirty="0"/>
            <a:t>Lost</a:t>
          </a:r>
          <a:endParaRPr lang="zh-CN" altLang="en-US" dirty="0"/>
        </a:p>
      </dgm:t>
    </dgm:pt>
    <dgm:pt modelId="{C67BF6D2-B3FD-44E4-B4AD-5630C4458584}" type="parTrans" cxnId="{F67A05F5-8004-41EF-BB83-C86B16CEAEBE}">
      <dgm:prSet/>
      <dgm:spPr/>
      <dgm:t>
        <a:bodyPr/>
        <a:lstStyle/>
        <a:p>
          <a:endParaRPr lang="zh-CN" altLang="en-US"/>
        </a:p>
      </dgm:t>
    </dgm:pt>
    <dgm:pt modelId="{5102C54C-1F67-4ABC-B500-D6AB285BE881}" type="sibTrans" cxnId="{F67A05F5-8004-41EF-BB83-C86B16CEAEBE}">
      <dgm:prSet/>
      <dgm:spPr/>
      <dgm:t>
        <a:bodyPr/>
        <a:lstStyle/>
        <a:p>
          <a:endParaRPr lang="zh-CN" altLang="en-US"/>
        </a:p>
      </dgm:t>
    </dgm:pt>
    <dgm:pt modelId="{1FA3BB4B-49C6-4B63-AE2D-9D675B571101}">
      <dgm:prSet phldrT="[Text]"/>
      <dgm:spPr/>
      <dgm:t>
        <a:bodyPr/>
        <a:lstStyle/>
        <a:p>
          <a:r>
            <a:rPr lang="en-US" altLang="zh-CN" dirty="0"/>
            <a:t>Wander</a:t>
          </a:r>
          <a:endParaRPr lang="zh-CN" altLang="en-US" dirty="0"/>
        </a:p>
      </dgm:t>
    </dgm:pt>
    <dgm:pt modelId="{EB0E8D2E-6B40-4BBE-8FDA-E639E4670278}" type="parTrans" cxnId="{A88BD19E-32BC-4C4E-A1C1-031BF0678C8B}">
      <dgm:prSet/>
      <dgm:spPr/>
      <dgm:t>
        <a:bodyPr/>
        <a:lstStyle/>
        <a:p>
          <a:endParaRPr lang="zh-CN" altLang="en-US"/>
        </a:p>
      </dgm:t>
    </dgm:pt>
    <dgm:pt modelId="{C18416F3-DB13-4DDE-9FD0-BAACB8DB6D84}" type="sibTrans" cxnId="{A88BD19E-32BC-4C4E-A1C1-031BF0678C8B}">
      <dgm:prSet/>
      <dgm:spPr/>
      <dgm:t>
        <a:bodyPr/>
        <a:lstStyle/>
        <a:p>
          <a:endParaRPr lang="zh-CN" altLang="en-US"/>
        </a:p>
      </dgm:t>
    </dgm:pt>
    <dgm:pt modelId="{BAAB2CB8-9CA4-456D-A181-FF3905CC7B66}" type="pres">
      <dgm:prSet presAssocID="{21B54691-33B5-471C-A658-D29CE9AA2F5C}" presName="Name0" presStyleCnt="0">
        <dgm:presLayoutVars>
          <dgm:chMax val="9"/>
          <dgm:chPref val="9"/>
        </dgm:presLayoutVars>
      </dgm:prSet>
      <dgm:spPr/>
    </dgm:pt>
    <dgm:pt modelId="{5EEEFDF6-AA4F-4903-8A23-221D37CCC2F2}" type="pres">
      <dgm:prSet presAssocID="{03329135-5D72-4EDB-B65F-4B529531AC65}" presName="picture1" presStyleCnt="0"/>
      <dgm:spPr/>
    </dgm:pt>
    <dgm:pt modelId="{F4E6AFC3-D678-4C4F-8151-8BCCE519C611}" type="pres">
      <dgm:prSet presAssocID="{03329135-5D72-4EDB-B65F-4B529531AC65}" presName="picture" presStyleLbl="alignImgPlace1" presStyleIdx="0" presStyleCnt="6" custLinFactNeighborY="-10841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41639CC-A25B-4FF1-9AB6-A1ED396086E1}" type="pres">
      <dgm:prSet presAssocID="{03329135-5D72-4EDB-B65F-4B529531AC65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4EB6AA4-178B-43BF-9844-92E98AE74238}" type="pres">
      <dgm:prSet presAssocID="{99810182-610B-4E19-9B17-FDD4493A6BC0}" presName="picture2" presStyleCnt="0"/>
      <dgm:spPr/>
    </dgm:pt>
    <dgm:pt modelId="{328BEAA6-E1D3-4F1B-A91F-EA1B28414A22}" type="pres">
      <dgm:prSet presAssocID="{99810182-610B-4E19-9B17-FDD4493A6BC0}" presName="picture" presStyleLbl="alignImgPlace1" presStyleIdx="1" presStyleCnt="6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24C921AB-D832-43B9-B9ED-CFF770648FFC}" type="pres">
      <dgm:prSet presAssocID="{99810182-610B-4E19-9B17-FDD4493A6BC0}" presName="parent2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7B9FBE9-CD3A-4ABE-BA31-5366522E6C1B}" type="pres">
      <dgm:prSet presAssocID="{2F7A3864-81E3-43C0-A292-FA6DD3CF5AB5}" presName="picture3" presStyleCnt="0"/>
      <dgm:spPr/>
    </dgm:pt>
    <dgm:pt modelId="{DBDDCAA5-6005-44A9-8276-4FFC573B8F0B}" type="pres">
      <dgm:prSet presAssocID="{2F7A3864-81E3-43C0-A292-FA6DD3CF5AB5}" presName="picture" presStyleLbl="alignImgPlace1" presStyleIdx="2" presStyleCnt="6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2B73A48B-96A8-48FF-89BA-7FAE2C11130D}" type="pres">
      <dgm:prSet presAssocID="{2F7A3864-81E3-43C0-A292-FA6DD3CF5AB5}" presName="parent3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DF18596-5F26-4693-939A-D9E3CD338649}" type="pres">
      <dgm:prSet presAssocID="{011594DD-A7C8-478F-AB80-FC77EE850EB8}" presName="picture4" presStyleCnt="0"/>
      <dgm:spPr/>
    </dgm:pt>
    <dgm:pt modelId="{CD64AE33-54A4-4E8F-821B-44DA8AFDD301}" type="pres">
      <dgm:prSet presAssocID="{011594DD-A7C8-478F-AB80-FC77EE850EB8}" presName="picture" presStyleLbl="alignImgPlace1" presStyleIdx="3" presStyleCnt="6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837477CA-3463-4E6D-B11E-ED1D9E246483}" type="pres">
      <dgm:prSet presAssocID="{011594DD-A7C8-478F-AB80-FC77EE850EB8}" presName="parent4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4C94746-40E6-4371-A838-5ECC534079B2}" type="pres">
      <dgm:prSet presAssocID="{4C67E96B-585C-4B1F-8FCF-FB07F44DECDD}" presName="picture5" presStyleCnt="0"/>
      <dgm:spPr/>
    </dgm:pt>
    <dgm:pt modelId="{A90CA955-AB45-403B-8921-5305B32541FA}" type="pres">
      <dgm:prSet presAssocID="{4C67E96B-585C-4B1F-8FCF-FB07F44DECDD}" presName="picture" presStyleLbl="alignImgPlace1" presStyleIdx="4" presStyleCnt="6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DE45391-1290-4431-8CAB-0427809C5F5F}" type="pres">
      <dgm:prSet presAssocID="{4C67E96B-585C-4B1F-8FCF-FB07F44DECDD}" presName="parent5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DBA1DD2-C0AC-4268-97DA-1E0A5EC49696}" type="pres">
      <dgm:prSet presAssocID="{1FA3BB4B-49C6-4B63-AE2D-9D675B571101}" presName="picture6" presStyleCnt="0"/>
      <dgm:spPr/>
    </dgm:pt>
    <dgm:pt modelId="{B09CF952-6E34-4F28-BAA1-681B41EBA1CE}" type="pres">
      <dgm:prSet presAssocID="{1FA3BB4B-49C6-4B63-AE2D-9D675B571101}" presName="picture" presStyleLbl="alignImgPlace1" presStyleIdx="5" presStyleCnt="6"/>
      <dgm:spPr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7CA0969-6C20-4014-8B8A-01B35144A11F}" type="pres">
      <dgm:prSet presAssocID="{1FA3BB4B-49C6-4B63-AE2D-9D675B571101}" presName="parent6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370C60B-F8D9-40A6-B0AC-A0AF610E14B9}" srcId="{21B54691-33B5-471C-A658-D29CE9AA2F5C}" destId="{011594DD-A7C8-478F-AB80-FC77EE850EB8}" srcOrd="3" destOrd="0" parTransId="{9CA733D3-7367-4FBC-9AF8-03AB6136634D}" sibTransId="{BA64D01C-2679-4101-AA02-363934F53944}"/>
    <dgm:cxn modelId="{A3353C1B-3EC1-4DFC-9627-64287D5EF9D6}" type="presOf" srcId="{99810182-610B-4E19-9B17-FDD4493A6BC0}" destId="{24C921AB-D832-43B9-B9ED-CFF770648FFC}" srcOrd="0" destOrd="0" presId="urn:microsoft.com/office/officeart/2011/layout/ThemePictureAlternatingAccent"/>
    <dgm:cxn modelId="{56AFEC24-EA92-48F2-9D32-57A8288D9AA1}" type="presOf" srcId="{21B54691-33B5-471C-A658-D29CE9AA2F5C}" destId="{BAAB2CB8-9CA4-456D-A181-FF3905CC7B66}" srcOrd="0" destOrd="0" presId="urn:microsoft.com/office/officeart/2011/layout/ThemePictureAlternatingAccent"/>
    <dgm:cxn modelId="{0BE4A12F-F4BD-484C-8ACB-2660BDC54B45}" type="presOf" srcId="{1FA3BB4B-49C6-4B63-AE2D-9D675B571101}" destId="{F7CA0969-6C20-4014-8B8A-01B35144A11F}" srcOrd="0" destOrd="0" presId="urn:microsoft.com/office/officeart/2011/layout/ThemePictureAlternatingAccent"/>
    <dgm:cxn modelId="{E9911379-33F6-4F34-8EE6-BB3BE3CC900F}" srcId="{21B54691-33B5-471C-A658-D29CE9AA2F5C}" destId="{99810182-610B-4E19-9B17-FDD4493A6BC0}" srcOrd="1" destOrd="0" parTransId="{8855E11C-2285-4957-B326-48D663A65FD0}" sibTransId="{1FFF4232-8D0E-466A-BDE6-08A7C924F5D6}"/>
    <dgm:cxn modelId="{64B5D397-E58C-4BB2-8AEA-8E9CB704E11C}" type="presOf" srcId="{011594DD-A7C8-478F-AB80-FC77EE850EB8}" destId="{837477CA-3463-4E6D-B11E-ED1D9E246483}" srcOrd="0" destOrd="0" presId="urn:microsoft.com/office/officeart/2011/layout/ThemePictureAlternatingAccent"/>
    <dgm:cxn modelId="{A88BD19E-32BC-4C4E-A1C1-031BF0678C8B}" srcId="{21B54691-33B5-471C-A658-D29CE9AA2F5C}" destId="{1FA3BB4B-49C6-4B63-AE2D-9D675B571101}" srcOrd="5" destOrd="0" parTransId="{EB0E8D2E-6B40-4BBE-8FDA-E639E4670278}" sibTransId="{C18416F3-DB13-4DDE-9FD0-BAACB8DB6D84}"/>
    <dgm:cxn modelId="{929193A2-0B52-439B-BF3E-291A13FA7E22}" type="presOf" srcId="{2F7A3864-81E3-43C0-A292-FA6DD3CF5AB5}" destId="{2B73A48B-96A8-48FF-89BA-7FAE2C11130D}" srcOrd="0" destOrd="0" presId="urn:microsoft.com/office/officeart/2011/layout/ThemePictureAlternatingAccent"/>
    <dgm:cxn modelId="{33B6A7AE-2764-467D-97A0-14CE8F695C75}" srcId="{21B54691-33B5-471C-A658-D29CE9AA2F5C}" destId="{03329135-5D72-4EDB-B65F-4B529531AC65}" srcOrd="0" destOrd="0" parTransId="{D1170167-AAFF-4207-844D-F9C069821C7E}" sibTransId="{F31C897F-13A4-45CC-9ED8-4B90DD74EBA0}"/>
    <dgm:cxn modelId="{FACF71BB-B5D2-49B7-B90F-30166D27E2BB}" type="presOf" srcId="{4C67E96B-585C-4B1F-8FCF-FB07F44DECDD}" destId="{7DE45391-1290-4431-8CAB-0427809C5F5F}" srcOrd="0" destOrd="0" presId="urn:microsoft.com/office/officeart/2011/layout/ThemePictureAlternatingAccent"/>
    <dgm:cxn modelId="{F84090D1-D4F3-4E30-84F3-D25149D5DB21}" type="presOf" srcId="{03329135-5D72-4EDB-B65F-4B529531AC65}" destId="{A41639CC-A25B-4FF1-9AB6-A1ED396086E1}" srcOrd="0" destOrd="0" presId="urn:microsoft.com/office/officeart/2011/layout/ThemePictureAlternatingAccent"/>
    <dgm:cxn modelId="{81C67BEE-0006-4A50-A09E-0A4DA867988E}" srcId="{21B54691-33B5-471C-A658-D29CE9AA2F5C}" destId="{2F7A3864-81E3-43C0-A292-FA6DD3CF5AB5}" srcOrd="2" destOrd="0" parTransId="{A81DF2F4-49C9-459B-8421-C81F3417E1A4}" sibTransId="{D7E3C38F-1746-4AF1-A7EB-186C8E0B22AF}"/>
    <dgm:cxn modelId="{F67A05F5-8004-41EF-BB83-C86B16CEAEBE}" srcId="{21B54691-33B5-471C-A658-D29CE9AA2F5C}" destId="{4C67E96B-585C-4B1F-8FCF-FB07F44DECDD}" srcOrd="4" destOrd="0" parTransId="{C67BF6D2-B3FD-44E4-B4AD-5630C4458584}" sibTransId="{5102C54C-1F67-4ABC-B500-D6AB285BE881}"/>
    <dgm:cxn modelId="{1BA13DF8-16D5-48CA-9D75-652ACC81B74F}" type="presParOf" srcId="{BAAB2CB8-9CA4-456D-A181-FF3905CC7B66}" destId="{5EEEFDF6-AA4F-4903-8A23-221D37CCC2F2}" srcOrd="0" destOrd="0" presId="urn:microsoft.com/office/officeart/2011/layout/ThemePictureAlternatingAccent"/>
    <dgm:cxn modelId="{6D8FF5E8-4334-423D-9B97-E3BCAF1669AA}" type="presParOf" srcId="{5EEEFDF6-AA4F-4903-8A23-221D37CCC2F2}" destId="{F4E6AFC3-D678-4C4F-8151-8BCCE519C611}" srcOrd="0" destOrd="0" presId="urn:microsoft.com/office/officeart/2011/layout/ThemePictureAlternatingAccent"/>
    <dgm:cxn modelId="{56B9D678-6E36-4B48-9034-966FF20A4145}" type="presParOf" srcId="{BAAB2CB8-9CA4-456D-A181-FF3905CC7B66}" destId="{A41639CC-A25B-4FF1-9AB6-A1ED396086E1}" srcOrd="1" destOrd="0" presId="urn:microsoft.com/office/officeart/2011/layout/ThemePictureAlternatingAccent"/>
    <dgm:cxn modelId="{364D612B-9BEB-477C-ABC1-1DE9EE24651D}" type="presParOf" srcId="{BAAB2CB8-9CA4-456D-A181-FF3905CC7B66}" destId="{74EB6AA4-178B-43BF-9844-92E98AE74238}" srcOrd="2" destOrd="0" presId="urn:microsoft.com/office/officeart/2011/layout/ThemePictureAlternatingAccent"/>
    <dgm:cxn modelId="{1FA4D584-41FF-4E71-98F8-21F620B4B8D2}" type="presParOf" srcId="{74EB6AA4-178B-43BF-9844-92E98AE74238}" destId="{328BEAA6-E1D3-4F1B-A91F-EA1B28414A22}" srcOrd="0" destOrd="0" presId="urn:microsoft.com/office/officeart/2011/layout/ThemePictureAlternatingAccent"/>
    <dgm:cxn modelId="{7E82AC54-8F35-4AB4-87F8-D3AD8D06713E}" type="presParOf" srcId="{BAAB2CB8-9CA4-456D-A181-FF3905CC7B66}" destId="{24C921AB-D832-43B9-B9ED-CFF770648FFC}" srcOrd="3" destOrd="0" presId="urn:microsoft.com/office/officeart/2011/layout/ThemePictureAlternatingAccent"/>
    <dgm:cxn modelId="{158D19B1-D54A-4E89-804A-80B85E022E11}" type="presParOf" srcId="{BAAB2CB8-9CA4-456D-A181-FF3905CC7B66}" destId="{E7B9FBE9-CD3A-4ABE-BA31-5366522E6C1B}" srcOrd="4" destOrd="0" presId="urn:microsoft.com/office/officeart/2011/layout/ThemePictureAlternatingAccent"/>
    <dgm:cxn modelId="{FFA25A00-9F17-4517-BDEA-A28935542E92}" type="presParOf" srcId="{E7B9FBE9-CD3A-4ABE-BA31-5366522E6C1B}" destId="{DBDDCAA5-6005-44A9-8276-4FFC573B8F0B}" srcOrd="0" destOrd="0" presId="urn:microsoft.com/office/officeart/2011/layout/ThemePictureAlternatingAccent"/>
    <dgm:cxn modelId="{09640946-2C41-4736-81C8-7CCE7A24850E}" type="presParOf" srcId="{BAAB2CB8-9CA4-456D-A181-FF3905CC7B66}" destId="{2B73A48B-96A8-48FF-89BA-7FAE2C11130D}" srcOrd="5" destOrd="0" presId="urn:microsoft.com/office/officeart/2011/layout/ThemePictureAlternatingAccent"/>
    <dgm:cxn modelId="{6E1C597B-B084-4A9D-ACE2-F4ECD9B5526C}" type="presParOf" srcId="{BAAB2CB8-9CA4-456D-A181-FF3905CC7B66}" destId="{5DF18596-5F26-4693-939A-D9E3CD338649}" srcOrd="6" destOrd="0" presId="urn:microsoft.com/office/officeart/2011/layout/ThemePictureAlternatingAccent"/>
    <dgm:cxn modelId="{7BB12D5F-614C-4540-BA86-03A1E6149B84}" type="presParOf" srcId="{5DF18596-5F26-4693-939A-D9E3CD338649}" destId="{CD64AE33-54A4-4E8F-821B-44DA8AFDD301}" srcOrd="0" destOrd="0" presId="urn:microsoft.com/office/officeart/2011/layout/ThemePictureAlternatingAccent"/>
    <dgm:cxn modelId="{5E5617EF-1D80-49E8-A376-B95C2EC03EC1}" type="presParOf" srcId="{BAAB2CB8-9CA4-456D-A181-FF3905CC7B66}" destId="{837477CA-3463-4E6D-B11E-ED1D9E246483}" srcOrd="7" destOrd="0" presId="urn:microsoft.com/office/officeart/2011/layout/ThemePictureAlternatingAccent"/>
    <dgm:cxn modelId="{DD29AE49-6C9E-4DB7-9F4C-D5C396621DE9}" type="presParOf" srcId="{BAAB2CB8-9CA4-456D-A181-FF3905CC7B66}" destId="{A4C94746-40E6-4371-A838-5ECC534079B2}" srcOrd="8" destOrd="0" presId="urn:microsoft.com/office/officeart/2011/layout/ThemePictureAlternatingAccent"/>
    <dgm:cxn modelId="{206D9CA1-08CD-4A61-A765-6AD38D080520}" type="presParOf" srcId="{A4C94746-40E6-4371-A838-5ECC534079B2}" destId="{A90CA955-AB45-403B-8921-5305B32541FA}" srcOrd="0" destOrd="0" presId="urn:microsoft.com/office/officeart/2011/layout/ThemePictureAlternatingAccent"/>
    <dgm:cxn modelId="{05EB32B9-3CAA-4D55-96D2-E93F005F0F48}" type="presParOf" srcId="{BAAB2CB8-9CA4-456D-A181-FF3905CC7B66}" destId="{7DE45391-1290-4431-8CAB-0427809C5F5F}" srcOrd="9" destOrd="0" presId="urn:microsoft.com/office/officeart/2011/layout/ThemePictureAlternatingAccent"/>
    <dgm:cxn modelId="{87F12E84-C923-4565-9695-15012B30F2C5}" type="presParOf" srcId="{BAAB2CB8-9CA4-456D-A181-FF3905CC7B66}" destId="{5DBA1DD2-C0AC-4268-97DA-1E0A5EC49696}" srcOrd="10" destOrd="0" presId="urn:microsoft.com/office/officeart/2011/layout/ThemePictureAlternatingAccent"/>
    <dgm:cxn modelId="{86863032-65C0-42B0-9BA0-CA6A7C3A0D13}" type="presParOf" srcId="{5DBA1DD2-C0AC-4268-97DA-1E0A5EC49696}" destId="{B09CF952-6E34-4F28-BAA1-681B41EBA1CE}" srcOrd="0" destOrd="0" presId="urn:microsoft.com/office/officeart/2011/layout/ThemePictureAlternatingAccent"/>
    <dgm:cxn modelId="{3E786F1D-FA8A-4BA1-81FA-819900D04CB8}" type="presParOf" srcId="{BAAB2CB8-9CA4-456D-A181-FF3905CC7B66}" destId="{F7CA0969-6C20-4014-8B8A-01B35144A11F}" srcOrd="1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E9C4A-CB63-4EDF-93D5-D8C85FF1B82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</dgm:pt>
    <dgm:pt modelId="{5F547916-DB73-48DF-8881-1AB4518BBB86}">
      <dgm:prSet phldrT="[Text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3BA98752-162D-4842-809C-C61BDFC31148}" type="par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80794698-9539-4D8D-9867-D99661AFA55C}" type="sib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EB8ECF81-DBD6-48C5-90F9-B908284E77B6}">
      <dgm:prSet phldrT="[Text]"/>
      <dgm:spPr/>
      <dgm:t>
        <a:bodyPr/>
        <a:lstStyle/>
        <a:p>
          <a:endParaRPr lang="zh-CN" altLang="en-US"/>
        </a:p>
      </dgm:t>
    </dgm:pt>
    <dgm:pt modelId="{53BD2C45-0E59-42E8-9F75-B61DC2358E95}" type="par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D8015CBA-BE5C-428D-AA03-D768AA4124D9}" type="sib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EBF0166B-4806-49BE-A4E2-C3205D47C9DB}">
      <dgm:prSet phldrT="[Text]"/>
      <dgm:spPr/>
      <dgm:t>
        <a:bodyPr/>
        <a:lstStyle/>
        <a:p>
          <a:endParaRPr lang="zh-CN" altLang="en-US"/>
        </a:p>
      </dgm:t>
    </dgm:pt>
    <dgm:pt modelId="{FEFF8D87-573D-4536-93C4-2692AB93C1A7}" type="par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0C9570D3-A005-4EB2-B8BD-7C11FC9A72D3}" type="sib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3A883196-7ADD-41A6-B107-DAD0E74E1892}">
      <dgm:prSet phldrT="[Text]"/>
      <dgm:spPr/>
      <dgm:t>
        <a:bodyPr/>
        <a:lstStyle/>
        <a:p>
          <a:endParaRPr lang="zh-CN" altLang="en-US"/>
        </a:p>
      </dgm:t>
    </dgm:pt>
    <dgm:pt modelId="{50AD81B3-C368-4F07-AE04-672FD418C7DF}" type="par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E4912A6F-474C-4456-9998-E35A975EBC29}" type="sib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8D0EE7FA-5226-4DEF-AB6C-9D8854BAF03E}">
      <dgm:prSet phldrT="[Text]"/>
      <dgm:spPr/>
      <dgm:t>
        <a:bodyPr/>
        <a:lstStyle/>
        <a:p>
          <a:endParaRPr lang="zh-CN" altLang="en-US" dirty="0"/>
        </a:p>
      </dgm:t>
    </dgm:pt>
    <dgm:pt modelId="{C79C4540-0315-4D4E-B14A-125E410B789B}" type="par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D3382289-4DA9-49C6-8EE3-7FE4ADD4FEC9}" type="sib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6B2EA38F-86A0-4D03-9DA6-DF20694AB093}">
      <dgm:prSet phldrT="[Text]"/>
      <dgm:spPr/>
      <dgm:t>
        <a:bodyPr/>
        <a:lstStyle/>
        <a:p>
          <a:endParaRPr lang="zh-CN" altLang="en-US" dirty="0"/>
        </a:p>
      </dgm:t>
    </dgm:pt>
    <dgm:pt modelId="{49616413-DDC3-446D-8FFE-639A3CEE1ED9}" type="par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D751D650-84A0-4352-B86F-D50661DBC80F}" type="sib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83D0D6E4-4141-40E8-8965-7F0574F244F0}">
      <dgm:prSet phldrT="[Text]"/>
      <dgm:spPr/>
      <dgm:t>
        <a:bodyPr/>
        <a:lstStyle/>
        <a:p>
          <a:endParaRPr lang="zh-CN" altLang="en-US" dirty="0"/>
        </a:p>
      </dgm:t>
    </dgm:pt>
    <dgm:pt modelId="{A4063B03-35B4-4A3F-A562-7884EAD4AD75}" type="par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9D6DF9B0-FDE3-4303-8184-C73E8C784DDB}" type="sib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C85F8D8A-B1C8-4B09-BF96-166188A2D62B}">
      <dgm:prSet phldrT="[Text]"/>
      <dgm:spPr/>
      <dgm:t>
        <a:bodyPr/>
        <a:lstStyle/>
        <a:p>
          <a:endParaRPr lang="zh-CN" altLang="en-US" dirty="0"/>
        </a:p>
      </dgm:t>
    </dgm:pt>
    <dgm:pt modelId="{B690A15A-5B9D-4F77-A26B-B4DF8C0CCAE9}" type="par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B6413ECF-2C19-4E8F-AC44-BA4B1F28F23E}" type="sib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F4AE3343-9F52-401A-B596-0B2AC8C06042}">
      <dgm:prSet phldrT="[Text]"/>
      <dgm:spPr/>
      <dgm:t>
        <a:bodyPr/>
        <a:lstStyle/>
        <a:p>
          <a:endParaRPr lang="zh-CN" altLang="en-US" dirty="0"/>
        </a:p>
      </dgm:t>
    </dgm:pt>
    <dgm:pt modelId="{510575E5-D447-46AE-B2A5-FEE1893378A3}" type="parTrans" cxnId="{7C265894-251C-473E-82A4-0ACCD2A6B713}">
      <dgm:prSet/>
      <dgm:spPr/>
      <dgm:t>
        <a:bodyPr/>
        <a:lstStyle/>
        <a:p>
          <a:endParaRPr lang="zh-CN" altLang="en-US"/>
        </a:p>
      </dgm:t>
    </dgm:pt>
    <dgm:pt modelId="{1E0054F6-E32C-42DD-976D-4CEEC94F0462}" type="sibTrans" cxnId="{7C265894-251C-473E-82A4-0ACCD2A6B713}">
      <dgm:prSet/>
      <dgm:spPr/>
      <dgm:t>
        <a:bodyPr/>
        <a:lstStyle/>
        <a:p>
          <a:endParaRPr lang="zh-CN" altLang="en-US"/>
        </a:p>
      </dgm:t>
    </dgm:pt>
    <dgm:pt modelId="{6E5F5450-06F1-4F16-851F-BA6038753469}" type="pres">
      <dgm:prSet presAssocID="{9F9E9C4A-CB63-4EDF-93D5-D8C85FF1B82A}" presName="Name0" presStyleCnt="0">
        <dgm:presLayoutVars>
          <dgm:chMax val="9"/>
          <dgm:chPref val="9"/>
        </dgm:presLayoutVars>
      </dgm:prSet>
      <dgm:spPr/>
    </dgm:pt>
    <dgm:pt modelId="{FD9D5195-0547-498B-9898-B0681DF662E2}" type="pres">
      <dgm:prSet presAssocID="{5F547916-DB73-48DF-8881-1AB4518BBB86}" presName="picture1" presStyleCnt="0"/>
      <dgm:spPr/>
    </dgm:pt>
    <dgm:pt modelId="{FBC00ED3-87DF-417E-806E-A874B53DE62A}" type="pres">
      <dgm:prSet presAssocID="{5F547916-DB73-48DF-8881-1AB4518BBB86}" presName="picture" presStyleLbl="alignImgPlace1" presStyleIdx="0" presStyleCnt="9" custLinFactNeighborY="0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88A7FE9C-3CA8-4A89-A09D-1ADA4F583CDE}" type="pres">
      <dgm:prSet presAssocID="{5F547916-DB73-48DF-8881-1AB4518BBB8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658E0CA-5FDB-4A98-BBBA-2950E4461CA7}" type="pres">
      <dgm:prSet presAssocID="{C85F8D8A-B1C8-4B09-BF96-166188A2D62B}" presName="picture2" presStyleCnt="0"/>
      <dgm:spPr/>
    </dgm:pt>
    <dgm:pt modelId="{99C5CA36-2B5A-44D2-BF69-0FC85A7A74BD}" type="pres">
      <dgm:prSet presAssocID="{C85F8D8A-B1C8-4B09-BF96-166188A2D62B}" presName="picture" presStyleLbl="alignImgPlace1" presStyleIdx="1" presStyleCnt="9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726EDF8-5C58-440D-961B-EA738201C849}" type="pres">
      <dgm:prSet presAssocID="{C85F8D8A-B1C8-4B09-BF96-166188A2D62B}" presName="parent2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0762CA3-D878-4C48-B458-60CA4FCE1454}" type="pres">
      <dgm:prSet presAssocID="{EB8ECF81-DBD6-48C5-90F9-B908284E77B6}" presName="picture3" presStyleCnt="0"/>
      <dgm:spPr/>
    </dgm:pt>
    <dgm:pt modelId="{D3DFF252-45D6-43FF-BD85-27A91D195705}" type="pres">
      <dgm:prSet presAssocID="{EB8ECF81-DBD6-48C5-90F9-B908284E77B6}" presName="picture" presStyleLbl="alignImgPlace1" presStyleIdx="2" presStyleCnt="9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812D162-87E4-48C5-84AA-F328B06A08B3}" type="pres">
      <dgm:prSet presAssocID="{EB8ECF81-DBD6-48C5-90F9-B908284E77B6}" presName="parent3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BC085A9-D66E-417B-80A6-A7F9DCDAFAF8}" type="pres">
      <dgm:prSet presAssocID="{EBF0166B-4806-49BE-A4E2-C3205D47C9DB}" presName="picture4" presStyleCnt="0"/>
      <dgm:spPr/>
    </dgm:pt>
    <dgm:pt modelId="{9AF3B6DE-5A22-48FC-B007-7500ED3A45EB}" type="pres">
      <dgm:prSet presAssocID="{EBF0166B-4806-49BE-A4E2-C3205D47C9DB}" presName="picture" presStyleLbl="alignImgPlace1" presStyleIdx="3" presStyleCnt="9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EB68E7FA-2EE5-49D4-A23F-B4B631FDFB49}" type="pres">
      <dgm:prSet presAssocID="{EBF0166B-4806-49BE-A4E2-C3205D47C9DB}" presName="parent4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5287004-D4B6-442A-957D-F570539B709E}" type="pres">
      <dgm:prSet presAssocID="{3A883196-7ADD-41A6-B107-DAD0E74E1892}" presName="picture5" presStyleCnt="0"/>
      <dgm:spPr/>
    </dgm:pt>
    <dgm:pt modelId="{D4778585-F85F-4C3E-8BC1-BE4850C38243}" type="pres">
      <dgm:prSet presAssocID="{3A883196-7ADD-41A6-B107-DAD0E74E1892}" presName="picture" presStyleLbl="alignImgPlace1" presStyleIdx="4" presStyleCnt="9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CCF6AD33-DD0E-4FD6-8E22-278036E68F08}" type="pres">
      <dgm:prSet presAssocID="{3A883196-7ADD-41A6-B107-DAD0E74E1892}" presName="parent5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7C27CB-0A6E-4746-BEBB-CB19D6B97766}" type="pres">
      <dgm:prSet presAssocID="{6B2EA38F-86A0-4D03-9DA6-DF20694AB093}" presName="picture6" presStyleCnt="0"/>
      <dgm:spPr/>
    </dgm:pt>
    <dgm:pt modelId="{ED5A12DC-464C-4249-AC47-CF636A8B4587}" type="pres">
      <dgm:prSet presAssocID="{6B2EA38F-86A0-4D03-9DA6-DF20694AB093}" presName="picture" presStyleLbl="alignImgPlace1" presStyleIdx="5" presStyleCnt="9"/>
      <dgm:spPr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4ADBB10-16FA-46E4-B23E-B98EBE8DA61B}" type="pres">
      <dgm:prSet presAssocID="{6B2EA38F-86A0-4D03-9DA6-DF20694AB093}" presName="parent6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A9D0B4-2957-483B-ACF8-3BEBCA758083}" type="pres">
      <dgm:prSet presAssocID="{83D0D6E4-4141-40E8-8965-7F0574F244F0}" presName="picture7" presStyleCnt="0"/>
      <dgm:spPr/>
    </dgm:pt>
    <dgm:pt modelId="{AD21B0A7-8990-435E-B3A8-651C885B7E9D}" type="pres">
      <dgm:prSet presAssocID="{83D0D6E4-4141-40E8-8965-7F0574F244F0}" presName="picture" presStyleLbl="alignImgPlace1" presStyleIdx="6" presStyleCnt="9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C1FB9B4-A756-44B3-91C8-EE0A0D5968FA}" type="pres">
      <dgm:prSet presAssocID="{83D0D6E4-4141-40E8-8965-7F0574F244F0}" presName="parent7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9EDBDFF-CD79-4DEF-9EE9-F5EE53E530E0}" type="pres">
      <dgm:prSet presAssocID="{F4AE3343-9F52-401A-B596-0B2AC8C06042}" presName="picture8" presStyleCnt="0"/>
      <dgm:spPr/>
    </dgm:pt>
    <dgm:pt modelId="{A5A03A34-786A-45C8-8D08-0B91103227EA}" type="pres">
      <dgm:prSet presAssocID="{F4AE3343-9F52-401A-B596-0B2AC8C06042}" presName="picture" presStyleLbl="alignImgPlace1" presStyleIdx="7" presStyleCnt="9"/>
      <dgm:spPr>
        <a:blipFill>
          <a:blip xmlns:r="http://schemas.openxmlformats.org/officeDocument/2006/relationships"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D2BB3B7-BBD3-4CE1-A407-49451BEF90E7}" type="pres">
      <dgm:prSet presAssocID="{F4AE3343-9F52-401A-B596-0B2AC8C06042}" presName="parent8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359AB9-562F-48E3-9735-8300C7005B53}" type="pres">
      <dgm:prSet presAssocID="{8D0EE7FA-5226-4DEF-AB6C-9D8854BAF03E}" presName="picture9" presStyleCnt="0"/>
      <dgm:spPr/>
    </dgm:pt>
    <dgm:pt modelId="{56564B3A-DDE2-4D40-B99F-CE39702F8799}" type="pres">
      <dgm:prSet presAssocID="{8D0EE7FA-5226-4DEF-AB6C-9D8854BAF03E}" presName="picture" presStyleLbl="alignImgPlace1" presStyleIdx="8" presStyleCnt="9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398360F-9C6C-42BA-9D05-C7E98B4257C6}" type="pres">
      <dgm:prSet presAssocID="{8D0EE7FA-5226-4DEF-AB6C-9D8854BAF03E}" presName="parent9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52AB803-106B-4F78-BEE2-ACE647E665DA}" srcId="{9F9E9C4A-CB63-4EDF-93D5-D8C85FF1B82A}" destId="{C85F8D8A-B1C8-4B09-BF96-166188A2D62B}" srcOrd="1" destOrd="0" parTransId="{B690A15A-5B9D-4F77-A26B-B4DF8C0CCAE9}" sibTransId="{B6413ECF-2C19-4E8F-AC44-BA4B1F28F23E}"/>
    <dgm:cxn modelId="{43508637-4115-4577-9119-EC8E9569A0B1}" type="presOf" srcId="{83D0D6E4-4141-40E8-8965-7F0574F244F0}" destId="{AC1FB9B4-A756-44B3-91C8-EE0A0D5968FA}" srcOrd="0" destOrd="0" presId="urn:microsoft.com/office/officeart/2011/layout/ThemePictureAlternatingAccent"/>
    <dgm:cxn modelId="{4BEB9B3D-EBA3-411C-A18E-33329A63BC16}" srcId="{9F9E9C4A-CB63-4EDF-93D5-D8C85FF1B82A}" destId="{3A883196-7ADD-41A6-B107-DAD0E74E1892}" srcOrd="4" destOrd="0" parTransId="{50AD81B3-C368-4F07-AE04-672FD418C7DF}" sibTransId="{E4912A6F-474C-4456-9998-E35A975EBC29}"/>
    <dgm:cxn modelId="{DAAA4B40-39A4-4A59-ABDC-98C129A8FB47}" srcId="{9F9E9C4A-CB63-4EDF-93D5-D8C85FF1B82A}" destId="{EB8ECF81-DBD6-48C5-90F9-B908284E77B6}" srcOrd="2" destOrd="0" parTransId="{53BD2C45-0E59-42E8-9F75-B61DC2358E95}" sibTransId="{D8015CBA-BE5C-428D-AA03-D768AA4124D9}"/>
    <dgm:cxn modelId="{A0E74063-3BFD-42F1-BB9A-040A10EE44A3}" type="presOf" srcId="{5F547916-DB73-48DF-8881-1AB4518BBB86}" destId="{88A7FE9C-3CA8-4A89-A09D-1ADA4F583CDE}" srcOrd="0" destOrd="0" presId="urn:microsoft.com/office/officeart/2011/layout/ThemePictureAlternatingAccent"/>
    <dgm:cxn modelId="{EDB10167-8126-4EF6-A2D0-C339404FB15C}" type="presOf" srcId="{8D0EE7FA-5226-4DEF-AB6C-9D8854BAF03E}" destId="{B398360F-9C6C-42BA-9D05-C7E98B4257C6}" srcOrd="0" destOrd="0" presId="urn:microsoft.com/office/officeart/2011/layout/ThemePictureAlternatingAccent"/>
    <dgm:cxn modelId="{0AFFC74E-EEE6-42D2-9DC5-6D24AE4EF2A3}" type="presOf" srcId="{9F9E9C4A-CB63-4EDF-93D5-D8C85FF1B82A}" destId="{6E5F5450-06F1-4F16-851F-BA6038753469}" srcOrd="0" destOrd="0" presId="urn:microsoft.com/office/officeart/2011/layout/ThemePictureAlternatingAccent"/>
    <dgm:cxn modelId="{464BF374-3E7F-410F-B42C-FE2513F279E9}" type="presOf" srcId="{3A883196-7ADD-41A6-B107-DAD0E74E1892}" destId="{CCF6AD33-DD0E-4FD6-8E22-278036E68F08}" srcOrd="0" destOrd="0" presId="urn:microsoft.com/office/officeart/2011/layout/ThemePictureAlternatingAccent"/>
    <dgm:cxn modelId="{DE848158-09FD-48CE-B51D-8A6B8898A5F9}" type="presOf" srcId="{EBF0166B-4806-49BE-A4E2-C3205D47C9DB}" destId="{EB68E7FA-2EE5-49D4-A23F-B4B631FDFB49}" srcOrd="0" destOrd="0" presId="urn:microsoft.com/office/officeart/2011/layout/ThemePictureAlternatingAccent"/>
    <dgm:cxn modelId="{31388F7B-2654-4905-8D5D-B75FFF86F00F}" srcId="{9F9E9C4A-CB63-4EDF-93D5-D8C85FF1B82A}" destId="{6B2EA38F-86A0-4D03-9DA6-DF20694AB093}" srcOrd="5" destOrd="0" parTransId="{49616413-DDC3-446D-8FFE-639A3CEE1ED9}" sibTransId="{D751D650-84A0-4352-B86F-D50661DBC80F}"/>
    <dgm:cxn modelId="{9B420C88-3AF5-4ED9-96FC-92B97F4EF84D}" type="presOf" srcId="{C85F8D8A-B1C8-4B09-BF96-166188A2D62B}" destId="{B726EDF8-5C58-440D-961B-EA738201C849}" srcOrd="0" destOrd="0" presId="urn:microsoft.com/office/officeart/2011/layout/ThemePictureAlternatingAccent"/>
    <dgm:cxn modelId="{005B8591-4CEE-4156-B10F-308B0F49E524}" srcId="{9F9E9C4A-CB63-4EDF-93D5-D8C85FF1B82A}" destId="{8D0EE7FA-5226-4DEF-AB6C-9D8854BAF03E}" srcOrd="8" destOrd="0" parTransId="{C79C4540-0315-4D4E-B14A-125E410B789B}" sibTransId="{D3382289-4DA9-49C6-8EE3-7FE4ADD4FEC9}"/>
    <dgm:cxn modelId="{7C265894-251C-473E-82A4-0ACCD2A6B713}" srcId="{9F9E9C4A-CB63-4EDF-93D5-D8C85FF1B82A}" destId="{F4AE3343-9F52-401A-B596-0B2AC8C06042}" srcOrd="7" destOrd="0" parTransId="{510575E5-D447-46AE-B2A5-FEE1893378A3}" sibTransId="{1E0054F6-E32C-42DD-976D-4CEEC94F0462}"/>
    <dgm:cxn modelId="{2885F9A5-00C7-4BDD-8030-A539A259259F}" srcId="{9F9E9C4A-CB63-4EDF-93D5-D8C85FF1B82A}" destId="{EBF0166B-4806-49BE-A4E2-C3205D47C9DB}" srcOrd="3" destOrd="0" parTransId="{FEFF8D87-573D-4536-93C4-2692AB93C1A7}" sibTransId="{0C9570D3-A005-4EB2-B8BD-7C11FC9A72D3}"/>
    <dgm:cxn modelId="{C30319A7-E63E-4A37-A43D-7AB0CD986071}" srcId="{9F9E9C4A-CB63-4EDF-93D5-D8C85FF1B82A}" destId="{83D0D6E4-4141-40E8-8965-7F0574F244F0}" srcOrd="6" destOrd="0" parTransId="{A4063B03-35B4-4A3F-A562-7884EAD4AD75}" sibTransId="{9D6DF9B0-FDE3-4303-8184-C73E8C784DDB}"/>
    <dgm:cxn modelId="{138243AE-524B-4DB9-92AF-AA3152B694CD}" type="presOf" srcId="{6B2EA38F-86A0-4D03-9DA6-DF20694AB093}" destId="{74ADBB10-16FA-46E4-B23E-B98EBE8DA61B}" srcOrd="0" destOrd="0" presId="urn:microsoft.com/office/officeart/2011/layout/ThemePictureAlternatingAccent"/>
    <dgm:cxn modelId="{6D7966BB-F0C9-4D4E-A621-2695D3038A63}" type="presOf" srcId="{F4AE3343-9F52-401A-B596-0B2AC8C06042}" destId="{3D2BB3B7-BBD3-4CE1-A407-49451BEF90E7}" srcOrd="0" destOrd="0" presId="urn:microsoft.com/office/officeart/2011/layout/ThemePictureAlternatingAccent"/>
    <dgm:cxn modelId="{7E76D7D9-5A46-47AD-AF03-D34D2BC5346A}" type="presOf" srcId="{EB8ECF81-DBD6-48C5-90F9-B908284E77B6}" destId="{F812D162-87E4-48C5-84AA-F328B06A08B3}" srcOrd="0" destOrd="0" presId="urn:microsoft.com/office/officeart/2011/layout/ThemePictureAlternatingAccent"/>
    <dgm:cxn modelId="{66AF54DC-EB30-4872-97C3-47E017782C58}" srcId="{9F9E9C4A-CB63-4EDF-93D5-D8C85FF1B82A}" destId="{5F547916-DB73-48DF-8881-1AB4518BBB86}" srcOrd="0" destOrd="0" parTransId="{3BA98752-162D-4842-809C-C61BDFC31148}" sibTransId="{80794698-9539-4D8D-9867-D99661AFA55C}"/>
    <dgm:cxn modelId="{7C183A02-FF11-4837-94CA-85ED60EE5CD2}" type="presParOf" srcId="{6E5F5450-06F1-4F16-851F-BA6038753469}" destId="{FD9D5195-0547-498B-9898-B0681DF662E2}" srcOrd="0" destOrd="0" presId="urn:microsoft.com/office/officeart/2011/layout/ThemePictureAlternatingAccent"/>
    <dgm:cxn modelId="{D3C301CB-C15D-4DB7-A33E-BE4A037296B4}" type="presParOf" srcId="{FD9D5195-0547-498B-9898-B0681DF662E2}" destId="{FBC00ED3-87DF-417E-806E-A874B53DE62A}" srcOrd="0" destOrd="0" presId="urn:microsoft.com/office/officeart/2011/layout/ThemePictureAlternatingAccent"/>
    <dgm:cxn modelId="{DE7E5876-ECF0-4F78-86F3-661D6DF0B243}" type="presParOf" srcId="{6E5F5450-06F1-4F16-851F-BA6038753469}" destId="{88A7FE9C-3CA8-4A89-A09D-1ADA4F583CDE}" srcOrd="1" destOrd="0" presId="urn:microsoft.com/office/officeart/2011/layout/ThemePictureAlternatingAccent"/>
    <dgm:cxn modelId="{7F8FECBA-0008-450B-87F3-7DF7F7223DE8}" type="presParOf" srcId="{6E5F5450-06F1-4F16-851F-BA6038753469}" destId="{5658E0CA-5FDB-4A98-BBBA-2950E4461CA7}" srcOrd="2" destOrd="0" presId="urn:microsoft.com/office/officeart/2011/layout/ThemePictureAlternatingAccent"/>
    <dgm:cxn modelId="{A4AE7896-CEC8-43F6-8198-44F5171D8C40}" type="presParOf" srcId="{5658E0CA-5FDB-4A98-BBBA-2950E4461CA7}" destId="{99C5CA36-2B5A-44D2-BF69-0FC85A7A74BD}" srcOrd="0" destOrd="0" presId="urn:microsoft.com/office/officeart/2011/layout/ThemePictureAlternatingAccent"/>
    <dgm:cxn modelId="{AE672599-D8DE-458E-A0F0-F61C1D38C41B}" type="presParOf" srcId="{6E5F5450-06F1-4F16-851F-BA6038753469}" destId="{B726EDF8-5C58-440D-961B-EA738201C849}" srcOrd="3" destOrd="0" presId="urn:microsoft.com/office/officeart/2011/layout/ThemePictureAlternatingAccent"/>
    <dgm:cxn modelId="{08873976-3582-4E0E-9C6E-D4F77D8CC0E7}" type="presParOf" srcId="{6E5F5450-06F1-4F16-851F-BA6038753469}" destId="{10762CA3-D878-4C48-B458-60CA4FCE1454}" srcOrd="4" destOrd="0" presId="urn:microsoft.com/office/officeart/2011/layout/ThemePictureAlternatingAccent"/>
    <dgm:cxn modelId="{F727CA4E-4755-46FE-860A-77F78BD30A7E}" type="presParOf" srcId="{10762CA3-D878-4C48-B458-60CA4FCE1454}" destId="{D3DFF252-45D6-43FF-BD85-27A91D195705}" srcOrd="0" destOrd="0" presId="urn:microsoft.com/office/officeart/2011/layout/ThemePictureAlternatingAccent"/>
    <dgm:cxn modelId="{40E74A0C-B685-4E87-94BE-554CD40A0209}" type="presParOf" srcId="{6E5F5450-06F1-4F16-851F-BA6038753469}" destId="{F812D162-87E4-48C5-84AA-F328B06A08B3}" srcOrd="5" destOrd="0" presId="urn:microsoft.com/office/officeart/2011/layout/ThemePictureAlternatingAccent"/>
    <dgm:cxn modelId="{F0DA74D9-704E-4AF7-BF2B-B884220AC597}" type="presParOf" srcId="{6E5F5450-06F1-4F16-851F-BA6038753469}" destId="{3BC085A9-D66E-417B-80A6-A7F9DCDAFAF8}" srcOrd="6" destOrd="0" presId="urn:microsoft.com/office/officeart/2011/layout/ThemePictureAlternatingAccent"/>
    <dgm:cxn modelId="{E0AB2F62-DAD6-4C22-9CC7-661334AAAA8F}" type="presParOf" srcId="{3BC085A9-D66E-417B-80A6-A7F9DCDAFAF8}" destId="{9AF3B6DE-5A22-48FC-B007-7500ED3A45EB}" srcOrd="0" destOrd="0" presId="urn:microsoft.com/office/officeart/2011/layout/ThemePictureAlternatingAccent"/>
    <dgm:cxn modelId="{06814725-1169-43F9-97CE-68C7FE82081A}" type="presParOf" srcId="{6E5F5450-06F1-4F16-851F-BA6038753469}" destId="{EB68E7FA-2EE5-49D4-A23F-B4B631FDFB49}" srcOrd="7" destOrd="0" presId="urn:microsoft.com/office/officeart/2011/layout/ThemePictureAlternatingAccent"/>
    <dgm:cxn modelId="{1D7DAE97-5065-456A-800C-BCA569B670DF}" type="presParOf" srcId="{6E5F5450-06F1-4F16-851F-BA6038753469}" destId="{85287004-D4B6-442A-957D-F570539B709E}" srcOrd="8" destOrd="0" presId="urn:microsoft.com/office/officeart/2011/layout/ThemePictureAlternatingAccent"/>
    <dgm:cxn modelId="{DE9D0B65-8564-48D6-9D98-11F62678A010}" type="presParOf" srcId="{85287004-D4B6-442A-957D-F570539B709E}" destId="{D4778585-F85F-4C3E-8BC1-BE4850C38243}" srcOrd="0" destOrd="0" presId="urn:microsoft.com/office/officeart/2011/layout/ThemePictureAlternatingAccent"/>
    <dgm:cxn modelId="{6D66FD99-1671-4A91-99EB-01EBE3544FE1}" type="presParOf" srcId="{6E5F5450-06F1-4F16-851F-BA6038753469}" destId="{CCF6AD33-DD0E-4FD6-8E22-278036E68F08}" srcOrd="9" destOrd="0" presId="urn:microsoft.com/office/officeart/2011/layout/ThemePictureAlternatingAccent"/>
    <dgm:cxn modelId="{6AF46115-3CCA-4EDE-BA22-5E5D2B60C5F1}" type="presParOf" srcId="{6E5F5450-06F1-4F16-851F-BA6038753469}" destId="{757C27CB-0A6E-4746-BEBB-CB19D6B97766}" srcOrd="10" destOrd="0" presId="urn:microsoft.com/office/officeart/2011/layout/ThemePictureAlternatingAccent"/>
    <dgm:cxn modelId="{110C9537-A632-4EBA-8ED8-18B9282F7AF2}" type="presParOf" srcId="{757C27CB-0A6E-4746-BEBB-CB19D6B97766}" destId="{ED5A12DC-464C-4249-AC47-CF636A8B4587}" srcOrd="0" destOrd="0" presId="urn:microsoft.com/office/officeart/2011/layout/ThemePictureAlternatingAccent"/>
    <dgm:cxn modelId="{D4187107-BF7D-4327-BBC3-FC5F1F930335}" type="presParOf" srcId="{6E5F5450-06F1-4F16-851F-BA6038753469}" destId="{74ADBB10-16FA-46E4-B23E-B98EBE8DA61B}" srcOrd="11" destOrd="0" presId="urn:microsoft.com/office/officeart/2011/layout/ThemePictureAlternatingAccent"/>
    <dgm:cxn modelId="{C0B00E0F-679B-4778-978B-FFFE2CA30C17}" type="presParOf" srcId="{6E5F5450-06F1-4F16-851F-BA6038753469}" destId="{21A9D0B4-2957-483B-ACF8-3BEBCA758083}" srcOrd="12" destOrd="0" presId="urn:microsoft.com/office/officeart/2011/layout/ThemePictureAlternatingAccent"/>
    <dgm:cxn modelId="{3A4AD7B8-D8CF-447C-ADD8-7788258DFC4E}" type="presParOf" srcId="{21A9D0B4-2957-483B-ACF8-3BEBCA758083}" destId="{AD21B0A7-8990-435E-B3A8-651C885B7E9D}" srcOrd="0" destOrd="0" presId="urn:microsoft.com/office/officeart/2011/layout/ThemePictureAlternatingAccent"/>
    <dgm:cxn modelId="{295E1264-76DE-456F-B62F-E74DE12F776F}" type="presParOf" srcId="{6E5F5450-06F1-4F16-851F-BA6038753469}" destId="{AC1FB9B4-A756-44B3-91C8-EE0A0D5968FA}" srcOrd="13" destOrd="0" presId="urn:microsoft.com/office/officeart/2011/layout/ThemePictureAlternatingAccent"/>
    <dgm:cxn modelId="{5C151F6B-819F-4270-BD5B-873B2F97DD48}" type="presParOf" srcId="{6E5F5450-06F1-4F16-851F-BA6038753469}" destId="{F9EDBDFF-CD79-4DEF-9EE9-F5EE53E530E0}" srcOrd="14" destOrd="0" presId="urn:microsoft.com/office/officeart/2011/layout/ThemePictureAlternatingAccent"/>
    <dgm:cxn modelId="{32FBB715-B8B9-49B1-B320-7AB90D696718}" type="presParOf" srcId="{F9EDBDFF-CD79-4DEF-9EE9-F5EE53E530E0}" destId="{A5A03A34-786A-45C8-8D08-0B91103227EA}" srcOrd="0" destOrd="0" presId="urn:microsoft.com/office/officeart/2011/layout/ThemePictureAlternatingAccent"/>
    <dgm:cxn modelId="{9C43B4A8-A1E0-4CD6-AF9F-E5B6FA702CEE}" type="presParOf" srcId="{6E5F5450-06F1-4F16-851F-BA6038753469}" destId="{3D2BB3B7-BBD3-4CE1-A407-49451BEF90E7}" srcOrd="15" destOrd="0" presId="urn:microsoft.com/office/officeart/2011/layout/ThemePictureAlternatingAccent"/>
    <dgm:cxn modelId="{33529F2F-D130-4ECC-B5B8-F2F0ED2A5DCB}" type="presParOf" srcId="{6E5F5450-06F1-4F16-851F-BA6038753469}" destId="{36359AB9-562F-48E3-9735-8300C7005B53}" srcOrd="16" destOrd="0" presId="urn:microsoft.com/office/officeart/2011/layout/ThemePictureAlternatingAccent"/>
    <dgm:cxn modelId="{9B3F007F-A507-4CD0-B5C1-E69596F86CDC}" type="presParOf" srcId="{36359AB9-562F-48E3-9735-8300C7005B53}" destId="{56564B3A-DDE2-4D40-B99F-CE39702F8799}" srcOrd="0" destOrd="0" presId="urn:microsoft.com/office/officeart/2011/layout/ThemePictureAlternatingAccent"/>
    <dgm:cxn modelId="{825DF71B-E440-4C5D-8C13-25200AC411A2}" type="presParOf" srcId="{6E5F5450-06F1-4F16-851F-BA6038753469}" destId="{B398360F-9C6C-42BA-9D05-C7E98B4257C6}" srcOrd="17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9E9C4A-CB63-4EDF-93D5-D8C85FF1B82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</dgm:pt>
    <dgm:pt modelId="{5F547916-DB73-48DF-8881-1AB4518BBB86}">
      <dgm:prSet phldrT="[Text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3BA98752-162D-4842-809C-C61BDFC31148}" type="par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80794698-9539-4D8D-9867-D99661AFA55C}" type="sib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EB8ECF81-DBD6-48C5-90F9-B908284E77B6}">
      <dgm:prSet phldrT="[Text]"/>
      <dgm:spPr/>
      <dgm:t>
        <a:bodyPr/>
        <a:lstStyle/>
        <a:p>
          <a:endParaRPr lang="zh-CN" altLang="en-US"/>
        </a:p>
      </dgm:t>
    </dgm:pt>
    <dgm:pt modelId="{53BD2C45-0E59-42E8-9F75-B61DC2358E95}" type="par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D8015CBA-BE5C-428D-AA03-D768AA4124D9}" type="sib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EBF0166B-4806-49BE-A4E2-C3205D47C9DB}">
      <dgm:prSet phldrT="[Text]"/>
      <dgm:spPr/>
      <dgm:t>
        <a:bodyPr/>
        <a:lstStyle/>
        <a:p>
          <a:endParaRPr lang="zh-CN" altLang="en-US"/>
        </a:p>
      </dgm:t>
    </dgm:pt>
    <dgm:pt modelId="{FEFF8D87-573D-4536-93C4-2692AB93C1A7}" type="par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0C9570D3-A005-4EB2-B8BD-7C11FC9A72D3}" type="sib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3A883196-7ADD-41A6-B107-DAD0E74E1892}">
      <dgm:prSet phldrT="[Text]"/>
      <dgm:spPr/>
      <dgm:t>
        <a:bodyPr/>
        <a:lstStyle/>
        <a:p>
          <a:endParaRPr lang="zh-CN" altLang="en-US"/>
        </a:p>
      </dgm:t>
    </dgm:pt>
    <dgm:pt modelId="{50AD81B3-C368-4F07-AE04-672FD418C7DF}" type="par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E4912A6F-474C-4456-9998-E35A975EBC29}" type="sib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8D0EE7FA-5226-4DEF-AB6C-9D8854BAF03E}">
      <dgm:prSet phldrT="[Text]"/>
      <dgm:spPr/>
      <dgm:t>
        <a:bodyPr/>
        <a:lstStyle/>
        <a:p>
          <a:endParaRPr lang="zh-CN" altLang="en-US" dirty="0"/>
        </a:p>
      </dgm:t>
    </dgm:pt>
    <dgm:pt modelId="{C79C4540-0315-4D4E-B14A-125E410B789B}" type="par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D3382289-4DA9-49C6-8EE3-7FE4ADD4FEC9}" type="sib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6B2EA38F-86A0-4D03-9DA6-DF20694AB093}">
      <dgm:prSet phldrT="[Text]"/>
      <dgm:spPr/>
      <dgm:t>
        <a:bodyPr/>
        <a:lstStyle/>
        <a:p>
          <a:endParaRPr lang="zh-CN" altLang="en-US" dirty="0"/>
        </a:p>
      </dgm:t>
    </dgm:pt>
    <dgm:pt modelId="{49616413-DDC3-446D-8FFE-639A3CEE1ED9}" type="par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D751D650-84A0-4352-B86F-D50661DBC80F}" type="sib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83D0D6E4-4141-40E8-8965-7F0574F244F0}">
      <dgm:prSet phldrT="[Text]"/>
      <dgm:spPr/>
      <dgm:t>
        <a:bodyPr/>
        <a:lstStyle/>
        <a:p>
          <a:endParaRPr lang="zh-CN" altLang="en-US" dirty="0"/>
        </a:p>
      </dgm:t>
    </dgm:pt>
    <dgm:pt modelId="{A4063B03-35B4-4A3F-A562-7884EAD4AD75}" type="par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9D6DF9B0-FDE3-4303-8184-C73E8C784DDB}" type="sib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C85F8D8A-B1C8-4B09-BF96-166188A2D62B}">
      <dgm:prSet phldrT="[Text]"/>
      <dgm:spPr/>
      <dgm:t>
        <a:bodyPr/>
        <a:lstStyle/>
        <a:p>
          <a:endParaRPr lang="zh-CN" altLang="en-US" dirty="0"/>
        </a:p>
      </dgm:t>
    </dgm:pt>
    <dgm:pt modelId="{B690A15A-5B9D-4F77-A26B-B4DF8C0CCAE9}" type="par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B6413ECF-2C19-4E8F-AC44-BA4B1F28F23E}" type="sib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F4AE3343-9F52-401A-B596-0B2AC8C06042}">
      <dgm:prSet phldrT="[Text]"/>
      <dgm:spPr/>
      <dgm:t>
        <a:bodyPr/>
        <a:lstStyle/>
        <a:p>
          <a:endParaRPr lang="zh-CN" altLang="en-US" dirty="0"/>
        </a:p>
      </dgm:t>
    </dgm:pt>
    <dgm:pt modelId="{510575E5-D447-46AE-B2A5-FEE1893378A3}" type="parTrans" cxnId="{7C265894-251C-473E-82A4-0ACCD2A6B713}">
      <dgm:prSet/>
      <dgm:spPr/>
      <dgm:t>
        <a:bodyPr/>
        <a:lstStyle/>
        <a:p>
          <a:endParaRPr lang="zh-CN" altLang="en-US"/>
        </a:p>
      </dgm:t>
    </dgm:pt>
    <dgm:pt modelId="{1E0054F6-E32C-42DD-976D-4CEEC94F0462}" type="sibTrans" cxnId="{7C265894-251C-473E-82A4-0ACCD2A6B713}">
      <dgm:prSet/>
      <dgm:spPr/>
      <dgm:t>
        <a:bodyPr/>
        <a:lstStyle/>
        <a:p>
          <a:endParaRPr lang="zh-CN" altLang="en-US"/>
        </a:p>
      </dgm:t>
    </dgm:pt>
    <dgm:pt modelId="{6E5F5450-06F1-4F16-851F-BA6038753469}" type="pres">
      <dgm:prSet presAssocID="{9F9E9C4A-CB63-4EDF-93D5-D8C85FF1B82A}" presName="Name0" presStyleCnt="0">
        <dgm:presLayoutVars>
          <dgm:chMax val="9"/>
          <dgm:chPref val="9"/>
        </dgm:presLayoutVars>
      </dgm:prSet>
      <dgm:spPr/>
    </dgm:pt>
    <dgm:pt modelId="{FD9D5195-0547-498B-9898-B0681DF662E2}" type="pres">
      <dgm:prSet presAssocID="{5F547916-DB73-48DF-8881-1AB4518BBB86}" presName="picture1" presStyleCnt="0"/>
      <dgm:spPr/>
    </dgm:pt>
    <dgm:pt modelId="{FBC00ED3-87DF-417E-806E-A874B53DE62A}" type="pres">
      <dgm:prSet presAssocID="{5F547916-DB73-48DF-8881-1AB4518BBB86}" presName="picture" presStyleLbl="alignImgPlace1" presStyleIdx="0" presStyleCnt="9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88A7FE9C-3CA8-4A89-A09D-1ADA4F583CDE}" type="pres">
      <dgm:prSet presAssocID="{5F547916-DB73-48DF-8881-1AB4518BBB8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658E0CA-5FDB-4A98-BBBA-2950E4461CA7}" type="pres">
      <dgm:prSet presAssocID="{C85F8D8A-B1C8-4B09-BF96-166188A2D62B}" presName="picture2" presStyleCnt="0"/>
      <dgm:spPr/>
    </dgm:pt>
    <dgm:pt modelId="{99C5CA36-2B5A-44D2-BF69-0FC85A7A74BD}" type="pres">
      <dgm:prSet presAssocID="{C85F8D8A-B1C8-4B09-BF96-166188A2D62B}" presName="picture" presStyleLbl="alignImgPlace1" presStyleIdx="1" presStyleCnt="9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726EDF8-5C58-440D-961B-EA738201C849}" type="pres">
      <dgm:prSet presAssocID="{C85F8D8A-B1C8-4B09-BF96-166188A2D62B}" presName="parent2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0762CA3-D878-4C48-B458-60CA4FCE1454}" type="pres">
      <dgm:prSet presAssocID="{EB8ECF81-DBD6-48C5-90F9-B908284E77B6}" presName="picture3" presStyleCnt="0"/>
      <dgm:spPr/>
    </dgm:pt>
    <dgm:pt modelId="{D3DFF252-45D6-43FF-BD85-27A91D195705}" type="pres">
      <dgm:prSet presAssocID="{EB8ECF81-DBD6-48C5-90F9-B908284E77B6}" presName="picture" presStyleLbl="alignImgPlace1" presStyleIdx="2" presStyleCnt="9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812D162-87E4-48C5-84AA-F328B06A08B3}" type="pres">
      <dgm:prSet presAssocID="{EB8ECF81-DBD6-48C5-90F9-B908284E77B6}" presName="parent3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BC085A9-D66E-417B-80A6-A7F9DCDAFAF8}" type="pres">
      <dgm:prSet presAssocID="{EBF0166B-4806-49BE-A4E2-C3205D47C9DB}" presName="picture4" presStyleCnt="0"/>
      <dgm:spPr/>
    </dgm:pt>
    <dgm:pt modelId="{9AF3B6DE-5A22-48FC-B007-7500ED3A45EB}" type="pres">
      <dgm:prSet presAssocID="{EBF0166B-4806-49BE-A4E2-C3205D47C9DB}" presName="picture" presStyleLbl="alignImgPlace1" presStyleIdx="3" presStyleCnt="9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EB68E7FA-2EE5-49D4-A23F-B4B631FDFB49}" type="pres">
      <dgm:prSet presAssocID="{EBF0166B-4806-49BE-A4E2-C3205D47C9DB}" presName="parent4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5287004-D4B6-442A-957D-F570539B709E}" type="pres">
      <dgm:prSet presAssocID="{3A883196-7ADD-41A6-B107-DAD0E74E1892}" presName="picture5" presStyleCnt="0"/>
      <dgm:spPr/>
    </dgm:pt>
    <dgm:pt modelId="{D4778585-F85F-4C3E-8BC1-BE4850C38243}" type="pres">
      <dgm:prSet presAssocID="{3A883196-7ADD-41A6-B107-DAD0E74E1892}" presName="picture" presStyleLbl="alignImgPlace1" presStyleIdx="4" presStyleCnt="9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CCF6AD33-DD0E-4FD6-8E22-278036E68F08}" type="pres">
      <dgm:prSet presAssocID="{3A883196-7ADD-41A6-B107-DAD0E74E1892}" presName="parent5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7C27CB-0A6E-4746-BEBB-CB19D6B97766}" type="pres">
      <dgm:prSet presAssocID="{6B2EA38F-86A0-4D03-9DA6-DF20694AB093}" presName="picture6" presStyleCnt="0"/>
      <dgm:spPr/>
    </dgm:pt>
    <dgm:pt modelId="{ED5A12DC-464C-4249-AC47-CF636A8B4587}" type="pres">
      <dgm:prSet presAssocID="{6B2EA38F-86A0-4D03-9DA6-DF20694AB093}" presName="picture" presStyleLbl="alignImgPlace1" presStyleIdx="5" presStyleCnt="9"/>
      <dgm:spPr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4ADBB10-16FA-46E4-B23E-B98EBE8DA61B}" type="pres">
      <dgm:prSet presAssocID="{6B2EA38F-86A0-4D03-9DA6-DF20694AB093}" presName="parent6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A9D0B4-2957-483B-ACF8-3BEBCA758083}" type="pres">
      <dgm:prSet presAssocID="{83D0D6E4-4141-40E8-8965-7F0574F244F0}" presName="picture7" presStyleCnt="0"/>
      <dgm:spPr/>
    </dgm:pt>
    <dgm:pt modelId="{AD21B0A7-8990-435E-B3A8-651C885B7E9D}" type="pres">
      <dgm:prSet presAssocID="{83D0D6E4-4141-40E8-8965-7F0574F244F0}" presName="picture" presStyleLbl="alignImgPlace1" presStyleIdx="6" presStyleCnt="9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C1FB9B4-A756-44B3-91C8-EE0A0D5968FA}" type="pres">
      <dgm:prSet presAssocID="{83D0D6E4-4141-40E8-8965-7F0574F244F0}" presName="parent7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9EDBDFF-CD79-4DEF-9EE9-F5EE53E530E0}" type="pres">
      <dgm:prSet presAssocID="{F4AE3343-9F52-401A-B596-0B2AC8C06042}" presName="picture8" presStyleCnt="0"/>
      <dgm:spPr/>
    </dgm:pt>
    <dgm:pt modelId="{A5A03A34-786A-45C8-8D08-0B91103227EA}" type="pres">
      <dgm:prSet presAssocID="{F4AE3343-9F52-401A-B596-0B2AC8C06042}" presName="picture" presStyleLbl="alignImgPlace1" presStyleIdx="7" presStyleCnt="9"/>
      <dgm:spPr>
        <a:blipFill>
          <a:blip xmlns:r="http://schemas.openxmlformats.org/officeDocument/2006/relationships"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D2BB3B7-BBD3-4CE1-A407-49451BEF90E7}" type="pres">
      <dgm:prSet presAssocID="{F4AE3343-9F52-401A-B596-0B2AC8C06042}" presName="parent8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359AB9-562F-48E3-9735-8300C7005B53}" type="pres">
      <dgm:prSet presAssocID="{8D0EE7FA-5226-4DEF-AB6C-9D8854BAF03E}" presName="picture9" presStyleCnt="0"/>
      <dgm:spPr/>
    </dgm:pt>
    <dgm:pt modelId="{56564B3A-DDE2-4D40-B99F-CE39702F8799}" type="pres">
      <dgm:prSet presAssocID="{8D0EE7FA-5226-4DEF-AB6C-9D8854BAF03E}" presName="picture" presStyleLbl="alignImgPlace1" presStyleIdx="8" presStyleCnt="9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398360F-9C6C-42BA-9D05-C7E98B4257C6}" type="pres">
      <dgm:prSet presAssocID="{8D0EE7FA-5226-4DEF-AB6C-9D8854BAF03E}" presName="parent9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52AB803-106B-4F78-BEE2-ACE647E665DA}" srcId="{9F9E9C4A-CB63-4EDF-93D5-D8C85FF1B82A}" destId="{C85F8D8A-B1C8-4B09-BF96-166188A2D62B}" srcOrd="1" destOrd="0" parTransId="{B690A15A-5B9D-4F77-A26B-B4DF8C0CCAE9}" sibTransId="{B6413ECF-2C19-4E8F-AC44-BA4B1F28F23E}"/>
    <dgm:cxn modelId="{43508637-4115-4577-9119-EC8E9569A0B1}" type="presOf" srcId="{83D0D6E4-4141-40E8-8965-7F0574F244F0}" destId="{AC1FB9B4-A756-44B3-91C8-EE0A0D5968FA}" srcOrd="0" destOrd="0" presId="urn:microsoft.com/office/officeart/2011/layout/ThemePictureAlternatingAccent"/>
    <dgm:cxn modelId="{4BEB9B3D-EBA3-411C-A18E-33329A63BC16}" srcId="{9F9E9C4A-CB63-4EDF-93D5-D8C85FF1B82A}" destId="{3A883196-7ADD-41A6-B107-DAD0E74E1892}" srcOrd="4" destOrd="0" parTransId="{50AD81B3-C368-4F07-AE04-672FD418C7DF}" sibTransId="{E4912A6F-474C-4456-9998-E35A975EBC29}"/>
    <dgm:cxn modelId="{DAAA4B40-39A4-4A59-ABDC-98C129A8FB47}" srcId="{9F9E9C4A-CB63-4EDF-93D5-D8C85FF1B82A}" destId="{EB8ECF81-DBD6-48C5-90F9-B908284E77B6}" srcOrd="2" destOrd="0" parTransId="{53BD2C45-0E59-42E8-9F75-B61DC2358E95}" sibTransId="{D8015CBA-BE5C-428D-AA03-D768AA4124D9}"/>
    <dgm:cxn modelId="{A0E74063-3BFD-42F1-BB9A-040A10EE44A3}" type="presOf" srcId="{5F547916-DB73-48DF-8881-1AB4518BBB86}" destId="{88A7FE9C-3CA8-4A89-A09D-1ADA4F583CDE}" srcOrd="0" destOrd="0" presId="urn:microsoft.com/office/officeart/2011/layout/ThemePictureAlternatingAccent"/>
    <dgm:cxn modelId="{EDB10167-8126-4EF6-A2D0-C339404FB15C}" type="presOf" srcId="{8D0EE7FA-5226-4DEF-AB6C-9D8854BAF03E}" destId="{B398360F-9C6C-42BA-9D05-C7E98B4257C6}" srcOrd="0" destOrd="0" presId="urn:microsoft.com/office/officeart/2011/layout/ThemePictureAlternatingAccent"/>
    <dgm:cxn modelId="{0AFFC74E-EEE6-42D2-9DC5-6D24AE4EF2A3}" type="presOf" srcId="{9F9E9C4A-CB63-4EDF-93D5-D8C85FF1B82A}" destId="{6E5F5450-06F1-4F16-851F-BA6038753469}" srcOrd="0" destOrd="0" presId="urn:microsoft.com/office/officeart/2011/layout/ThemePictureAlternatingAccent"/>
    <dgm:cxn modelId="{464BF374-3E7F-410F-B42C-FE2513F279E9}" type="presOf" srcId="{3A883196-7ADD-41A6-B107-DAD0E74E1892}" destId="{CCF6AD33-DD0E-4FD6-8E22-278036E68F08}" srcOrd="0" destOrd="0" presId="urn:microsoft.com/office/officeart/2011/layout/ThemePictureAlternatingAccent"/>
    <dgm:cxn modelId="{DE848158-09FD-48CE-B51D-8A6B8898A5F9}" type="presOf" srcId="{EBF0166B-4806-49BE-A4E2-C3205D47C9DB}" destId="{EB68E7FA-2EE5-49D4-A23F-B4B631FDFB49}" srcOrd="0" destOrd="0" presId="urn:microsoft.com/office/officeart/2011/layout/ThemePictureAlternatingAccent"/>
    <dgm:cxn modelId="{31388F7B-2654-4905-8D5D-B75FFF86F00F}" srcId="{9F9E9C4A-CB63-4EDF-93D5-D8C85FF1B82A}" destId="{6B2EA38F-86A0-4D03-9DA6-DF20694AB093}" srcOrd="5" destOrd="0" parTransId="{49616413-DDC3-446D-8FFE-639A3CEE1ED9}" sibTransId="{D751D650-84A0-4352-B86F-D50661DBC80F}"/>
    <dgm:cxn modelId="{9B420C88-3AF5-4ED9-96FC-92B97F4EF84D}" type="presOf" srcId="{C85F8D8A-B1C8-4B09-BF96-166188A2D62B}" destId="{B726EDF8-5C58-440D-961B-EA738201C849}" srcOrd="0" destOrd="0" presId="urn:microsoft.com/office/officeart/2011/layout/ThemePictureAlternatingAccent"/>
    <dgm:cxn modelId="{005B8591-4CEE-4156-B10F-308B0F49E524}" srcId="{9F9E9C4A-CB63-4EDF-93D5-D8C85FF1B82A}" destId="{8D0EE7FA-5226-4DEF-AB6C-9D8854BAF03E}" srcOrd="8" destOrd="0" parTransId="{C79C4540-0315-4D4E-B14A-125E410B789B}" sibTransId="{D3382289-4DA9-49C6-8EE3-7FE4ADD4FEC9}"/>
    <dgm:cxn modelId="{7C265894-251C-473E-82A4-0ACCD2A6B713}" srcId="{9F9E9C4A-CB63-4EDF-93D5-D8C85FF1B82A}" destId="{F4AE3343-9F52-401A-B596-0B2AC8C06042}" srcOrd="7" destOrd="0" parTransId="{510575E5-D447-46AE-B2A5-FEE1893378A3}" sibTransId="{1E0054F6-E32C-42DD-976D-4CEEC94F0462}"/>
    <dgm:cxn modelId="{2885F9A5-00C7-4BDD-8030-A539A259259F}" srcId="{9F9E9C4A-CB63-4EDF-93D5-D8C85FF1B82A}" destId="{EBF0166B-4806-49BE-A4E2-C3205D47C9DB}" srcOrd="3" destOrd="0" parTransId="{FEFF8D87-573D-4536-93C4-2692AB93C1A7}" sibTransId="{0C9570D3-A005-4EB2-B8BD-7C11FC9A72D3}"/>
    <dgm:cxn modelId="{C30319A7-E63E-4A37-A43D-7AB0CD986071}" srcId="{9F9E9C4A-CB63-4EDF-93D5-D8C85FF1B82A}" destId="{83D0D6E4-4141-40E8-8965-7F0574F244F0}" srcOrd="6" destOrd="0" parTransId="{A4063B03-35B4-4A3F-A562-7884EAD4AD75}" sibTransId="{9D6DF9B0-FDE3-4303-8184-C73E8C784DDB}"/>
    <dgm:cxn modelId="{138243AE-524B-4DB9-92AF-AA3152B694CD}" type="presOf" srcId="{6B2EA38F-86A0-4D03-9DA6-DF20694AB093}" destId="{74ADBB10-16FA-46E4-B23E-B98EBE8DA61B}" srcOrd="0" destOrd="0" presId="urn:microsoft.com/office/officeart/2011/layout/ThemePictureAlternatingAccent"/>
    <dgm:cxn modelId="{6D7966BB-F0C9-4D4E-A621-2695D3038A63}" type="presOf" srcId="{F4AE3343-9F52-401A-B596-0B2AC8C06042}" destId="{3D2BB3B7-BBD3-4CE1-A407-49451BEF90E7}" srcOrd="0" destOrd="0" presId="urn:microsoft.com/office/officeart/2011/layout/ThemePictureAlternatingAccent"/>
    <dgm:cxn modelId="{7E76D7D9-5A46-47AD-AF03-D34D2BC5346A}" type="presOf" srcId="{EB8ECF81-DBD6-48C5-90F9-B908284E77B6}" destId="{F812D162-87E4-48C5-84AA-F328B06A08B3}" srcOrd="0" destOrd="0" presId="urn:microsoft.com/office/officeart/2011/layout/ThemePictureAlternatingAccent"/>
    <dgm:cxn modelId="{66AF54DC-EB30-4872-97C3-47E017782C58}" srcId="{9F9E9C4A-CB63-4EDF-93D5-D8C85FF1B82A}" destId="{5F547916-DB73-48DF-8881-1AB4518BBB86}" srcOrd="0" destOrd="0" parTransId="{3BA98752-162D-4842-809C-C61BDFC31148}" sibTransId="{80794698-9539-4D8D-9867-D99661AFA55C}"/>
    <dgm:cxn modelId="{7C183A02-FF11-4837-94CA-85ED60EE5CD2}" type="presParOf" srcId="{6E5F5450-06F1-4F16-851F-BA6038753469}" destId="{FD9D5195-0547-498B-9898-B0681DF662E2}" srcOrd="0" destOrd="0" presId="urn:microsoft.com/office/officeart/2011/layout/ThemePictureAlternatingAccent"/>
    <dgm:cxn modelId="{D3C301CB-C15D-4DB7-A33E-BE4A037296B4}" type="presParOf" srcId="{FD9D5195-0547-498B-9898-B0681DF662E2}" destId="{FBC00ED3-87DF-417E-806E-A874B53DE62A}" srcOrd="0" destOrd="0" presId="urn:microsoft.com/office/officeart/2011/layout/ThemePictureAlternatingAccent"/>
    <dgm:cxn modelId="{DE7E5876-ECF0-4F78-86F3-661D6DF0B243}" type="presParOf" srcId="{6E5F5450-06F1-4F16-851F-BA6038753469}" destId="{88A7FE9C-3CA8-4A89-A09D-1ADA4F583CDE}" srcOrd="1" destOrd="0" presId="urn:microsoft.com/office/officeart/2011/layout/ThemePictureAlternatingAccent"/>
    <dgm:cxn modelId="{7F8FECBA-0008-450B-87F3-7DF7F7223DE8}" type="presParOf" srcId="{6E5F5450-06F1-4F16-851F-BA6038753469}" destId="{5658E0CA-5FDB-4A98-BBBA-2950E4461CA7}" srcOrd="2" destOrd="0" presId="urn:microsoft.com/office/officeart/2011/layout/ThemePictureAlternatingAccent"/>
    <dgm:cxn modelId="{A4AE7896-CEC8-43F6-8198-44F5171D8C40}" type="presParOf" srcId="{5658E0CA-5FDB-4A98-BBBA-2950E4461CA7}" destId="{99C5CA36-2B5A-44D2-BF69-0FC85A7A74BD}" srcOrd="0" destOrd="0" presId="urn:microsoft.com/office/officeart/2011/layout/ThemePictureAlternatingAccent"/>
    <dgm:cxn modelId="{AE672599-D8DE-458E-A0F0-F61C1D38C41B}" type="presParOf" srcId="{6E5F5450-06F1-4F16-851F-BA6038753469}" destId="{B726EDF8-5C58-440D-961B-EA738201C849}" srcOrd="3" destOrd="0" presId="urn:microsoft.com/office/officeart/2011/layout/ThemePictureAlternatingAccent"/>
    <dgm:cxn modelId="{08873976-3582-4E0E-9C6E-D4F77D8CC0E7}" type="presParOf" srcId="{6E5F5450-06F1-4F16-851F-BA6038753469}" destId="{10762CA3-D878-4C48-B458-60CA4FCE1454}" srcOrd="4" destOrd="0" presId="urn:microsoft.com/office/officeart/2011/layout/ThemePictureAlternatingAccent"/>
    <dgm:cxn modelId="{F727CA4E-4755-46FE-860A-77F78BD30A7E}" type="presParOf" srcId="{10762CA3-D878-4C48-B458-60CA4FCE1454}" destId="{D3DFF252-45D6-43FF-BD85-27A91D195705}" srcOrd="0" destOrd="0" presId="urn:microsoft.com/office/officeart/2011/layout/ThemePictureAlternatingAccent"/>
    <dgm:cxn modelId="{40E74A0C-B685-4E87-94BE-554CD40A0209}" type="presParOf" srcId="{6E5F5450-06F1-4F16-851F-BA6038753469}" destId="{F812D162-87E4-48C5-84AA-F328B06A08B3}" srcOrd="5" destOrd="0" presId="urn:microsoft.com/office/officeart/2011/layout/ThemePictureAlternatingAccent"/>
    <dgm:cxn modelId="{F0DA74D9-704E-4AF7-BF2B-B884220AC597}" type="presParOf" srcId="{6E5F5450-06F1-4F16-851F-BA6038753469}" destId="{3BC085A9-D66E-417B-80A6-A7F9DCDAFAF8}" srcOrd="6" destOrd="0" presId="urn:microsoft.com/office/officeart/2011/layout/ThemePictureAlternatingAccent"/>
    <dgm:cxn modelId="{E0AB2F62-DAD6-4C22-9CC7-661334AAAA8F}" type="presParOf" srcId="{3BC085A9-D66E-417B-80A6-A7F9DCDAFAF8}" destId="{9AF3B6DE-5A22-48FC-B007-7500ED3A45EB}" srcOrd="0" destOrd="0" presId="urn:microsoft.com/office/officeart/2011/layout/ThemePictureAlternatingAccent"/>
    <dgm:cxn modelId="{06814725-1169-43F9-97CE-68C7FE82081A}" type="presParOf" srcId="{6E5F5450-06F1-4F16-851F-BA6038753469}" destId="{EB68E7FA-2EE5-49D4-A23F-B4B631FDFB49}" srcOrd="7" destOrd="0" presId="urn:microsoft.com/office/officeart/2011/layout/ThemePictureAlternatingAccent"/>
    <dgm:cxn modelId="{1D7DAE97-5065-456A-800C-BCA569B670DF}" type="presParOf" srcId="{6E5F5450-06F1-4F16-851F-BA6038753469}" destId="{85287004-D4B6-442A-957D-F570539B709E}" srcOrd="8" destOrd="0" presId="urn:microsoft.com/office/officeart/2011/layout/ThemePictureAlternatingAccent"/>
    <dgm:cxn modelId="{DE9D0B65-8564-48D6-9D98-11F62678A010}" type="presParOf" srcId="{85287004-D4B6-442A-957D-F570539B709E}" destId="{D4778585-F85F-4C3E-8BC1-BE4850C38243}" srcOrd="0" destOrd="0" presId="urn:microsoft.com/office/officeart/2011/layout/ThemePictureAlternatingAccent"/>
    <dgm:cxn modelId="{6D66FD99-1671-4A91-99EB-01EBE3544FE1}" type="presParOf" srcId="{6E5F5450-06F1-4F16-851F-BA6038753469}" destId="{CCF6AD33-DD0E-4FD6-8E22-278036E68F08}" srcOrd="9" destOrd="0" presId="urn:microsoft.com/office/officeart/2011/layout/ThemePictureAlternatingAccent"/>
    <dgm:cxn modelId="{6AF46115-3CCA-4EDE-BA22-5E5D2B60C5F1}" type="presParOf" srcId="{6E5F5450-06F1-4F16-851F-BA6038753469}" destId="{757C27CB-0A6E-4746-BEBB-CB19D6B97766}" srcOrd="10" destOrd="0" presId="urn:microsoft.com/office/officeart/2011/layout/ThemePictureAlternatingAccent"/>
    <dgm:cxn modelId="{110C9537-A632-4EBA-8ED8-18B9282F7AF2}" type="presParOf" srcId="{757C27CB-0A6E-4746-BEBB-CB19D6B97766}" destId="{ED5A12DC-464C-4249-AC47-CF636A8B4587}" srcOrd="0" destOrd="0" presId="urn:microsoft.com/office/officeart/2011/layout/ThemePictureAlternatingAccent"/>
    <dgm:cxn modelId="{D4187107-BF7D-4327-BBC3-FC5F1F930335}" type="presParOf" srcId="{6E5F5450-06F1-4F16-851F-BA6038753469}" destId="{74ADBB10-16FA-46E4-B23E-B98EBE8DA61B}" srcOrd="11" destOrd="0" presId="urn:microsoft.com/office/officeart/2011/layout/ThemePictureAlternatingAccent"/>
    <dgm:cxn modelId="{C0B00E0F-679B-4778-978B-FFFE2CA30C17}" type="presParOf" srcId="{6E5F5450-06F1-4F16-851F-BA6038753469}" destId="{21A9D0B4-2957-483B-ACF8-3BEBCA758083}" srcOrd="12" destOrd="0" presId="urn:microsoft.com/office/officeart/2011/layout/ThemePictureAlternatingAccent"/>
    <dgm:cxn modelId="{3A4AD7B8-D8CF-447C-ADD8-7788258DFC4E}" type="presParOf" srcId="{21A9D0B4-2957-483B-ACF8-3BEBCA758083}" destId="{AD21B0A7-8990-435E-B3A8-651C885B7E9D}" srcOrd="0" destOrd="0" presId="urn:microsoft.com/office/officeart/2011/layout/ThemePictureAlternatingAccent"/>
    <dgm:cxn modelId="{295E1264-76DE-456F-B62F-E74DE12F776F}" type="presParOf" srcId="{6E5F5450-06F1-4F16-851F-BA6038753469}" destId="{AC1FB9B4-A756-44B3-91C8-EE0A0D5968FA}" srcOrd="13" destOrd="0" presId="urn:microsoft.com/office/officeart/2011/layout/ThemePictureAlternatingAccent"/>
    <dgm:cxn modelId="{5C151F6B-819F-4270-BD5B-873B2F97DD48}" type="presParOf" srcId="{6E5F5450-06F1-4F16-851F-BA6038753469}" destId="{F9EDBDFF-CD79-4DEF-9EE9-F5EE53E530E0}" srcOrd="14" destOrd="0" presId="urn:microsoft.com/office/officeart/2011/layout/ThemePictureAlternatingAccent"/>
    <dgm:cxn modelId="{32FBB715-B8B9-49B1-B320-7AB90D696718}" type="presParOf" srcId="{F9EDBDFF-CD79-4DEF-9EE9-F5EE53E530E0}" destId="{A5A03A34-786A-45C8-8D08-0B91103227EA}" srcOrd="0" destOrd="0" presId="urn:microsoft.com/office/officeart/2011/layout/ThemePictureAlternatingAccent"/>
    <dgm:cxn modelId="{9C43B4A8-A1E0-4CD6-AF9F-E5B6FA702CEE}" type="presParOf" srcId="{6E5F5450-06F1-4F16-851F-BA6038753469}" destId="{3D2BB3B7-BBD3-4CE1-A407-49451BEF90E7}" srcOrd="15" destOrd="0" presId="urn:microsoft.com/office/officeart/2011/layout/ThemePictureAlternatingAccent"/>
    <dgm:cxn modelId="{33529F2F-D130-4ECC-B5B8-F2F0ED2A5DCB}" type="presParOf" srcId="{6E5F5450-06F1-4F16-851F-BA6038753469}" destId="{36359AB9-562F-48E3-9735-8300C7005B53}" srcOrd="16" destOrd="0" presId="urn:microsoft.com/office/officeart/2011/layout/ThemePictureAlternatingAccent"/>
    <dgm:cxn modelId="{9B3F007F-A507-4CD0-B5C1-E69596F86CDC}" type="presParOf" srcId="{36359AB9-562F-48E3-9735-8300C7005B53}" destId="{56564B3A-DDE2-4D40-B99F-CE39702F8799}" srcOrd="0" destOrd="0" presId="urn:microsoft.com/office/officeart/2011/layout/ThemePictureAlternatingAccent"/>
    <dgm:cxn modelId="{825DF71B-E440-4C5D-8C13-25200AC411A2}" type="presParOf" srcId="{6E5F5450-06F1-4F16-851F-BA6038753469}" destId="{B398360F-9C6C-42BA-9D05-C7E98B4257C6}" srcOrd="17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9E9C4A-CB63-4EDF-93D5-D8C85FF1B82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</dgm:pt>
    <dgm:pt modelId="{5F547916-DB73-48DF-8881-1AB4518BBB86}">
      <dgm:prSet phldrT="[Text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3BA98752-162D-4842-809C-C61BDFC31148}" type="par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80794698-9539-4D8D-9867-D99661AFA55C}" type="sib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EB8ECF81-DBD6-48C5-90F9-B908284E77B6}">
      <dgm:prSet phldrT="[Text]"/>
      <dgm:spPr/>
      <dgm:t>
        <a:bodyPr/>
        <a:lstStyle/>
        <a:p>
          <a:endParaRPr lang="zh-CN" altLang="en-US"/>
        </a:p>
      </dgm:t>
    </dgm:pt>
    <dgm:pt modelId="{53BD2C45-0E59-42E8-9F75-B61DC2358E95}" type="par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D8015CBA-BE5C-428D-AA03-D768AA4124D9}" type="sib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EBF0166B-4806-49BE-A4E2-C3205D47C9DB}">
      <dgm:prSet phldrT="[Text]"/>
      <dgm:spPr/>
      <dgm:t>
        <a:bodyPr/>
        <a:lstStyle/>
        <a:p>
          <a:endParaRPr lang="zh-CN" altLang="en-US"/>
        </a:p>
      </dgm:t>
    </dgm:pt>
    <dgm:pt modelId="{FEFF8D87-573D-4536-93C4-2692AB93C1A7}" type="par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0C9570D3-A005-4EB2-B8BD-7C11FC9A72D3}" type="sib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3A883196-7ADD-41A6-B107-DAD0E74E1892}">
      <dgm:prSet phldrT="[Text]"/>
      <dgm:spPr/>
      <dgm:t>
        <a:bodyPr/>
        <a:lstStyle/>
        <a:p>
          <a:endParaRPr lang="zh-CN" altLang="en-US"/>
        </a:p>
      </dgm:t>
    </dgm:pt>
    <dgm:pt modelId="{50AD81B3-C368-4F07-AE04-672FD418C7DF}" type="par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E4912A6F-474C-4456-9998-E35A975EBC29}" type="sib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8D0EE7FA-5226-4DEF-AB6C-9D8854BAF03E}">
      <dgm:prSet phldrT="[Text]"/>
      <dgm:spPr/>
      <dgm:t>
        <a:bodyPr/>
        <a:lstStyle/>
        <a:p>
          <a:endParaRPr lang="zh-CN" altLang="en-US" dirty="0"/>
        </a:p>
      </dgm:t>
    </dgm:pt>
    <dgm:pt modelId="{C79C4540-0315-4D4E-B14A-125E410B789B}" type="par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D3382289-4DA9-49C6-8EE3-7FE4ADD4FEC9}" type="sib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6B2EA38F-86A0-4D03-9DA6-DF20694AB093}">
      <dgm:prSet phldrT="[Text]"/>
      <dgm:spPr/>
      <dgm:t>
        <a:bodyPr/>
        <a:lstStyle/>
        <a:p>
          <a:endParaRPr lang="zh-CN" altLang="en-US" dirty="0"/>
        </a:p>
      </dgm:t>
    </dgm:pt>
    <dgm:pt modelId="{49616413-DDC3-446D-8FFE-639A3CEE1ED9}" type="par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D751D650-84A0-4352-B86F-D50661DBC80F}" type="sib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83D0D6E4-4141-40E8-8965-7F0574F244F0}">
      <dgm:prSet phldrT="[Text]"/>
      <dgm:spPr/>
      <dgm:t>
        <a:bodyPr/>
        <a:lstStyle/>
        <a:p>
          <a:endParaRPr lang="zh-CN" altLang="en-US" dirty="0"/>
        </a:p>
      </dgm:t>
    </dgm:pt>
    <dgm:pt modelId="{A4063B03-35B4-4A3F-A562-7884EAD4AD75}" type="par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9D6DF9B0-FDE3-4303-8184-C73E8C784DDB}" type="sib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C85F8D8A-B1C8-4B09-BF96-166188A2D62B}">
      <dgm:prSet phldrT="[Text]"/>
      <dgm:spPr/>
      <dgm:t>
        <a:bodyPr/>
        <a:lstStyle/>
        <a:p>
          <a:endParaRPr lang="zh-CN" altLang="en-US" dirty="0"/>
        </a:p>
      </dgm:t>
    </dgm:pt>
    <dgm:pt modelId="{B690A15A-5B9D-4F77-A26B-B4DF8C0CCAE9}" type="par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B6413ECF-2C19-4E8F-AC44-BA4B1F28F23E}" type="sib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CC99D7AC-867F-4342-9D9C-4C871295D885}">
      <dgm:prSet phldrT="[Text]"/>
      <dgm:spPr/>
      <dgm:t>
        <a:bodyPr/>
        <a:lstStyle/>
        <a:p>
          <a:endParaRPr lang="zh-CN" altLang="en-US" dirty="0"/>
        </a:p>
      </dgm:t>
    </dgm:pt>
    <dgm:pt modelId="{D96E6677-A1D5-40F0-A49F-CB8A0BA5812D}" type="parTrans" cxnId="{3E7DC93B-A5BC-46C7-9FBA-885FFA5A30C3}">
      <dgm:prSet/>
      <dgm:spPr/>
      <dgm:t>
        <a:bodyPr/>
        <a:lstStyle/>
        <a:p>
          <a:endParaRPr lang="zh-CN" altLang="en-US"/>
        </a:p>
      </dgm:t>
    </dgm:pt>
    <dgm:pt modelId="{157BE6F9-BE83-42B6-B3EF-4B3A6D1EE94B}" type="sibTrans" cxnId="{3E7DC93B-A5BC-46C7-9FBA-885FFA5A30C3}">
      <dgm:prSet/>
      <dgm:spPr/>
      <dgm:t>
        <a:bodyPr/>
        <a:lstStyle/>
        <a:p>
          <a:endParaRPr lang="zh-CN" altLang="en-US"/>
        </a:p>
      </dgm:t>
    </dgm:pt>
    <dgm:pt modelId="{6E5F5450-06F1-4F16-851F-BA6038753469}" type="pres">
      <dgm:prSet presAssocID="{9F9E9C4A-CB63-4EDF-93D5-D8C85FF1B82A}" presName="Name0" presStyleCnt="0">
        <dgm:presLayoutVars>
          <dgm:chMax val="9"/>
          <dgm:chPref val="9"/>
        </dgm:presLayoutVars>
      </dgm:prSet>
      <dgm:spPr/>
    </dgm:pt>
    <dgm:pt modelId="{FD9D5195-0547-498B-9898-B0681DF662E2}" type="pres">
      <dgm:prSet presAssocID="{5F547916-DB73-48DF-8881-1AB4518BBB86}" presName="picture1" presStyleCnt="0"/>
      <dgm:spPr/>
    </dgm:pt>
    <dgm:pt modelId="{FBC00ED3-87DF-417E-806E-A874B53DE62A}" type="pres">
      <dgm:prSet presAssocID="{5F547916-DB73-48DF-8881-1AB4518BBB86}" presName="picture" presStyleLbl="alignImgPlace1" presStyleIdx="0" presStyleCnt="9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88A7FE9C-3CA8-4A89-A09D-1ADA4F583CDE}" type="pres">
      <dgm:prSet presAssocID="{5F547916-DB73-48DF-8881-1AB4518BBB8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658E0CA-5FDB-4A98-BBBA-2950E4461CA7}" type="pres">
      <dgm:prSet presAssocID="{C85F8D8A-B1C8-4B09-BF96-166188A2D62B}" presName="picture2" presStyleCnt="0"/>
      <dgm:spPr/>
    </dgm:pt>
    <dgm:pt modelId="{99C5CA36-2B5A-44D2-BF69-0FC85A7A74BD}" type="pres">
      <dgm:prSet presAssocID="{C85F8D8A-B1C8-4B09-BF96-166188A2D62B}" presName="picture" presStyleLbl="alignImgPlace1" presStyleIdx="1" presStyleCnt="9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726EDF8-5C58-440D-961B-EA738201C849}" type="pres">
      <dgm:prSet presAssocID="{C85F8D8A-B1C8-4B09-BF96-166188A2D62B}" presName="parent2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0762CA3-D878-4C48-B458-60CA4FCE1454}" type="pres">
      <dgm:prSet presAssocID="{EB8ECF81-DBD6-48C5-90F9-B908284E77B6}" presName="picture3" presStyleCnt="0"/>
      <dgm:spPr/>
    </dgm:pt>
    <dgm:pt modelId="{D3DFF252-45D6-43FF-BD85-27A91D195705}" type="pres">
      <dgm:prSet presAssocID="{EB8ECF81-DBD6-48C5-90F9-B908284E77B6}" presName="picture" presStyleLbl="alignImgPlace1" presStyleIdx="2" presStyleCnt="9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812D162-87E4-48C5-84AA-F328B06A08B3}" type="pres">
      <dgm:prSet presAssocID="{EB8ECF81-DBD6-48C5-90F9-B908284E77B6}" presName="parent3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BC085A9-D66E-417B-80A6-A7F9DCDAFAF8}" type="pres">
      <dgm:prSet presAssocID="{EBF0166B-4806-49BE-A4E2-C3205D47C9DB}" presName="picture4" presStyleCnt="0"/>
      <dgm:spPr/>
    </dgm:pt>
    <dgm:pt modelId="{9AF3B6DE-5A22-48FC-B007-7500ED3A45EB}" type="pres">
      <dgm:prSet presAssocID="{EBF0166B-4806-49BE-A4E2-C3205D47C9DB}" presName="picture" presStyleLbl="alignImgPlace1" presStyleIdx="3" presStyleCnt="9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EB68E7FA-2EE5-49D4-A23F-B4B631FDFB49}" type="pres">
      <dgm:prSet presAssocID="{EBF0166B-4806-49BE-A4E2-C3205D47C9DB}" presName="parent4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5287004-D4B6-442A-957D-F570539B709E}" type="pres">
      <dgm:prSet presAssocID="{3A883196-7ADD-41A6-B107-DAD0E74E1892}" presName="picture5" presStyleCnt="0"/>
      <dgm:spPr/>
    </dgm:pt>
    <dgm:pt modelId="{D4778585-F85F-4C3E-8BC1-BE4850C38243}" type="pres">
      <dgm:prSet presAssocID="{3A883196-7ADD-41A6-B107-DAD0E74E1892}" presName="picture" presStyleLbl="alignImgPlace1" presStyleIdx="4" presStyleCnt="9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CCF6AD33-DD0E-4FD6-8E22-278036E68F08}" type="pres">
      <dgm:prSet presAssocID="{3A883196-7ADD-41A6-B107-DAD0E74E1892}" presName="parent5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7C27CB-0A6E-4746-BEBB-CB19D6B97766}" type="pres">
      <dgm:prSet presAssocID="{6B2EA38F-86A0-4D03-9DA6-DF20694AB093}" presName="picture6" presStyleCnt="0"/>
      <dgm:spPr/>
    </dgm:pt>
    <dgm:pt modelId="{ED5A12DC-464C-4249-AC47-CF636A8B4587}" type="pres">
      <dgm:prSet presAssocID="{6B2EA38F-86A0-4D03-9DA6-DF20694AB093}" presName="picture" presStyleLbl="alignImgPlace1" presStyleIdx="5" presStyleCnt="9"/>
      <dgm:spPr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4ADBB10-16FA-46E4-B23E-B98EBE8DA61B}" type="pres">
      <dgm:prSet presAssocID="{6B2EA38F-86A0-4D03-9DA6-DF20694AB093}" presName="parent6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A9D0B4-2957-483B-ACF8-3BEBCA758083}" type="pres">
      <dgm:prSet presAssocID="{83D0D6E4-4141-40E8-8965-7F0574F244F0}" presName="picture7" presStyleCnt="0"/>
      <dgm:spPr/>
    </dgm:pt>
    <dgm:pt modelId="{AD21B0A7-8990-435E-B3A8-651C885B7E9D}" type="pres">
      <dgm:prSet presAssocID="{83D0D6E4-4141-40E8-8965-7F0574F244F0}" presName="picture" presStyleLbl="alignImgPlace1" presStyleIdx="6" presStyleCnt="9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C1FB9B4-A756-44B3-91C8-EE0A0D5968FA}" type="pres">
      <dgm:prSet presAssocID="{83D0D6E4-4141-40E8-8965-7F0574F244F0}" presName="parent7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CC78A8-514D-4020-8451-F126851F5B4A}" type="pres">
      <dgm:prSet presAssocID="{CC99D7AC-867F-4342-9D9C-4C871295D885}" presName="picture8" presStyleCnt="0"/>
      <dgm:spPr/>
    </dgm:pt>
    <dgm:pt modelId="{8CCCF09D-97B9-4473-AB74-4BFD815CA773}" type="pres">
      <dgm:prSet presAssocID="{CC99D7AC-867F-4342-9D9C-4C871295D885}" presName="picture" presStyleLbl="alignImgPlace1" presStyleIdx="7" presStyleCnt="9" custLinFactNeighborY="0"/>
      <dgm:spPr>
        <a:blipFill>
          <a:blip xmlns:r="http://schemas.openxmlformats.org/officeDocument/2006/relationships"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E0D6520-C1BD-401B-8320-F35C5EFF0256}" type="pres">
      <dgm:prSet presAssocID="{CC99D7AC-867F-4342-9D9C-4C871295D885}" presName="parent8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C7C40C-C3FF-465E-84E9-34E99CD39481}" type="pres">
      <dgm:prSet presAssocID="{8D0EE7FA-5226-4DEF-AB6C-9D8854BAF03E}" presName="picture9" presStyleCnt="0"/>
      <dgm:spPr/>
    </dgm:pt>
    <dgm:pt modelId="{56564B3A-DDE2-4D40-B99F-CE39702F8799}" type="pres">
      <dgm:prSet presAssocID="{8D0EE7FA-5226-4DEF-AB6C-9D8854BAF03E}" presName="picture" presStyleLbl="alignImgPlace1" presStyleIdx="8" presStyleCnt="9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686E3767-7600-4287-9CF3-938CF1C84CBE}" type="pres">
      <dgm:prSet presAssocID="{8D0EE7FA-5226-4DEF-AB6C-9D8854BAF03E}" presName="parent9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52AB803-106B-4F78-BEE2-ACE647E665DA}" srcId="{9F9E9C4A-CB63-4EDF-93D5-D8C85FF1B82A}" destId="{C85F8D8A-B1C8-4B09-BF96-166188A2D62B}" srcOrd="1" destOrd="0" parTransId="{B690A15A-5B9D-4F77-A26B-B4DF8C0CCAE9}" sibTransId="{B6413ECF-2C19-4E8F-AC44-BA4B1F28F23E}"/>
    <dgm:cxn modelId="{43508637-4115-4577-9119-EC8E9569A0B1}" type="presOf" srcId="{83D0D6E4-4141-40E8-8965-7F0574F244F0}" destId="{AC1FB9B4-A756-44B3-91C8-EE0A0D5968FA}" srcOrd="0" destOrd="0" presId="urn:microsoft.com/office/officeart/2011/layout/ThemePictureAlternatingAccent"/>
    <dgm:cxn modelId="{3E7DC93B-A5BC-46C7-9FBA-885FFA5A30C3}" srcId="{9F9E9C4A-CB63-4EDF-93D5-D8C85FF1B82A}" destId="{CC99D7AC-867F-4342-9D9C-4C871295D885}" srcOrd="7" destOrd="0" parTransId="{D96E6677-A1D5-40F0-A49F-CB8A0BA5812D}" sibTransId="{157BE6F9-BE83-42B6-B3EF-4B3A6D1EE94B}"/>
    <dgm:cxn modelId="{4BEB9B3D-EBA3-411C-A18E-33329A63BC16}" srcId="{9F9E9C4A-CB63-4EDF-93D5-D8C85FF1B82A}" destId="{3A883196-7ADD-41A6-B107-DAD0E74E1892}" srcOrd="4" destOrd="0" parTransId="{50AD81B3-C368-4F07-AE04-672FD418C7DF}" sibTransId="{E4912A6F-474C-4456-9998-E35A975EBC29}"/>
    <dgm:cxn modelId="{DAAA4B40-39A4-4A59-ABDC-98C129A8FB47}" srcId="{9F9E9C4A-CB63-4EDF-93D5-D8C85FF1B82A}" destId="{EB8ECF81-DBD6-48C5-90F9-B908284E77B6}" srcOrd="2" destOrd="0" parTransId="{53BD2C45-0E59-42E8-9F75-B61DC2358E95}" sibTransId="{D8015CBA-BE5C-428D-AA03-D768AA4124D9}"/>
    <dgm:cxn modelId="{A0E74063-3BFD-42F1-BB9A-040A10EE44A3}" type="presOf" srcId="{5F547916-DB73-48DF-8881-1AB4518BBB86}" destId="{88A7FE9C-3CA8-4A89-A09D-1ADA4F583CDE}" srcOrd="0" destOrd="0" presId="urn:microsoft.com/office/officeart/2011/layout/ThemePictureAlternatingAccent"/>
    <dgm:cxn modelId="{0AFFC74E-EEE6-42D2-9DC5-6D24AE4EF2A3}" type="presOf" srcId="{9F9E9C4A-CB63-4EDF-93D5-D8C85FF1B82A}" destId="{6E5F5450-06F1-4F16-851F-BA6038753469}" srcOrd="0" destOrd="0" presId="urn:microsoft.com/office/officeart/2011/layout/ThemePictureAlternatingAccent"/>
    <dgm:cxn modelId="{189B3C73-86F2-4F5A-9B8B-B1E2EBF8646B}" type="presOf" srcId="{CC99D7AC-867F-4342-9D9C-4C871295D885}" destId="{5E0D6520-C1BD-401B-8320-F35C5EFF0256}" srcOrd="0" destOrd="0" presId="urn:microsoft.com/office/officeart/2011/layout/ThemePictureAlternatingAccent"/>
    <dgm:cxn modelId="{464BF374-3E7F-410F-B42C-FE2513F279E9}" type="presOf" srcId="{3A883196-7ADD-41A6-B107-DAD0E74E1892}" destId="{CCF6AD33-DD0E-4FD6-8E22-278036E68F08}" srcOrd="0" destOrd="0" presId="urn:microsoft.com/office/officeart/2011/layout/ThemePictureAlternatingAccent"/>
    <dgm:cxn modelId="{DE848158-09FD-48CE-B51D-8A6B8898A5F9}" type="presOf" srcId="{EBF0166B-4806-49BE-A4E2-C3205D47C9DB}" destId="{EB68E7FA-2EE5-49D4-A23F-B4B631FDFB49}" srcOrd="0" destOrd="0" presId="urn:microsoft.com/office/officeart/2011/layout/ThemePictureAlternatingAccent"/>
    <dgm:cxn modelId="{31388F7B-2654-4905-8D5D-B75FFF86F00F}" srcId="{9F9E9C4A-CB63-4EDF-93D5-D8C85FF1B82A}" destId="{6B2EA38F-86A0-4D03-9DA6-DF20694AB093}" srcOrd="5" destOrd="0" parTransId="{49616413-DDC3-446D-8FFE-639A3CEE1ED9}" sibTransId="{D751D650-84A0-4352-B86F-D50661DBC80F}"/>
    <dgm:cxn modelId="{9B420C88-3AF5-4ED9-96FC-92B97F4EF84D}" type="presOf" srcId="{C85F8D8A-B1C8-4B09-BF96-166188A2D62B}" destId="{B726EDF8-5C58-440D-961B-EA738201C849}" srcOrd="0" destOrd="0" presId="urn:microsoft.com/office/officeart/2011/layout/ThemePictureAlternatingAccent"/>
    <dgm:cxn modelId="{005B8591-4CEE-4156-B10F-308B0F49E524}" srcId="{9F9E9C4A-CB63-4EDF-93D5-D8C85FF1B82A}" destId="{8D0EE7FA-5226-4DEF-AB6C-9D8854BAF03E}" srcOrd="8" destOrd="0" parTransId="{C79C4540-0315-4D4E-B14A-125E410B789B}" sibTransId="{D3382289-4DA9-49C6-8EE3-7FE4ADD4FEC9}"/>
    <dgm:cxn modelId="{2885F9A5-00C7-4BDD-8030-A539A259259F}" srcId="{9F9E9C4A-CB63-4EDF-93D5-D8C85FF1B82A}" destId="{EBF0166B-4806-49BE-A4E2-C3205D47C9DB}" srcOrd="3" destOrd="0" parTransId="{FEFF8D87-573D-4536-93C4-2692AB93C1A7}" sibTransId="{0C9570D3-A005-4EB2-B8BD-7C11FC9A72D3}"/>
    <dgm:cxn modelId="{C30319A7-E63E-4A37-A43D-7AB0CD986071}" srcId="{9F9E9C4A-CB63-4EDF-93D5-D8C85FF1B82A}" destId="{83D0D6E4-4141-40E8-8965-7F0574F244F0}" srcOrd="6" destOrd="0" parTransId="{A4063B03-35B4-4A3F-A562-7884EAD4AD75}" sibTransId="{9D6DF9B0-FDE3-4303-8184-C73E8C784DDB}"/>
    <dgm:cxn modelId="{138243AE-524B-4DB9-92AF-AA3152B694CD}" type="presOf" srcId="{6B2EA38F-86A0-4D03-9DA6-DF20694AB093}" destId="{74ADBB10-16FA-46E4-B23E-B98EBE8DA61B}" srcOrd="0" destOrd="0" presId="urn:microsoft.com/office/officeart/2011/layout/ThemePictureAlternatingAccent"/>
    <dgm:cxn modelId="{617766BD-F808-47FB-BEF5-2BC135B8E6BC}" type="presOf" srcId="{8D0EE7FA-5226-4DEF-AB6C-9D8854BAF03E}" destId="{686E3767-7600-4287-9CF3-938CF1C84CBE}" srcOrd="0" destOrd="0" presId="urn:microsoft.com/office/officeart/2011/layout/ThemePictureAlternatingAccent"/>
    <dgm:cxn modelId="{7E76D7D9-5A46-47AD-AF03-D34D2BC5346A}" type="presOf" srcId="{EB8ECF81-DBD6-48C5-90F9-B908284E77B6}" destId="{F812D162-87E4-48C5-84AA-F328B06A08B3}" srcOrd="0" destOrd="0" presId="urn:microsoft.com/office/officeart/2011/layout/ThemePictureAlternatingAccent"/>
    <dgm:cxn modelId="{66AF54DC-EB30-4872-97C3-47E017782C58}" srcId="{9F9E9C4A-CB63-4EDF-93D5-D8C85FF1B82A}" destId="{5F547916-DB73-48DF-8881-1AB4518BBB86}" srcOrd="0" destOrd="0" parTransId="{3BA98752-162D-4842-809C-C61BDFC31148}" sibTransId="{80794698-9539-4D8D-9867-D99661AFA55C}"/>
    <dgm:cxn modelId="{7C183A02-FF11-4837-94CA-85ED60EE5CD2}" type="presParOf" srcId="{6E5F5450-06F1-4F16-851F-BA6038753469}" destId="{FD9D5195-0547-498B-9898-B0681DF662E2}" srcOrd="0" destOrd="0" presId="urn:microsoft.com/office/officeart/2011/layout/ThemePictureAlternatingAccent"/>
    <dgm:cxn modelId="{D3C301CB-C15D-4DB7-A33E-BE4A037296B4}" type="presParOf" srcId="{FD9D5195-0547-498B-9898-B0681DF662E2}" destId="{FBC00ED3-87DF-417E-806E-A874B53DE62A}" srcOrd="0" destOrd="0" presId="urn:microsoft.com/office/officeart/2011/layout/ThemePictureAlternatingAccent"/>
    <dgm:cxn modelId="{DE7E5876-ECF0-4F78-86F3-661D6DF0B243}" type="presParOf" srcId="{6E5F5450-06F1-4F16-851F-BA6038753469}" destId="{88A7FE9C-3CA8-4A89-A09D-1ADA4F583CDE}" srcOrd="1" destOrd="0" presId="urn:microsoft.com/office/officeart/2011/layout/ThemePictureAlternatingAccent"/>
    <dgm:cxn modelId="{7F8FECBA-0008-450B-87F3-7DF7F7223DE8}" type="presParOf" srcId="{6E5F5450-06F1-4F16-851F-BA6038753469}" destId="{5658E0CA-5FDB-4A98-BBBA-2950E4461CA7}" srcOrd="2" destOrd="0" presId="urn:microsoft.com/office/officeart/2011/layout/ThemePictureAlternatingAccent"/>
    <dgm:cxn modelId="{A4AE7896-CEC8-43F6-8198-44F5171D8C40}" type="presParOf" srcId="{5658E0CA-5FDB-4A98-BBBA-2950E4461CA7}" destId="{99C5CA36-2B5A-44D2-BF69-0FC85A7A74BD}" srcOrd="0" destOrd="0" presId="urn:microsoft.com/office/officeart/2011/layout/ThemePictureAlternatingAccent"/>
    <dgm:cxn modelId="{AE672599-D8DE-458E-A0F0-F61C1D38C41B}" type="presParOf" srcId="{6E5F5450-06F1-4F16-851F-BA6038753469}" destId="{B726EDF8-5C58-440D-961B-EA738201C849}" srcOrd="3" destOrd="0" presId="urn:microsoft.com/office/officeart/2011/layout/ThemePictureAlternatingAccent"/>
    <dgm:cxn modelId="{08873976-3582-4E0E-9C6E-D4F77D8CC0E7}" type="presParOf" srcId="{6E5F5450-06F1-4F16-851F-BA6038753469}" destId="{10762CA3-D878-4C48-B458-60CA4FCE1454}" srcOrd="4" destOrd="0" presId="urn:microsoft.com/office/officeart/2011/layout/ThemePictureAlternatingAccent"/>
    <dgm:cxn modelId="{F727CA4E-4755-46FE-860A-77F78BD30A7E}" type="presParOf" srcId="{10762CA3-D878-4C48-B458-60CA4FCE1454}" destId="{D3DFF252-45D6-43FF-BD85-27A91D195705}" srcOrd="0" destOrd="0" presId="urn:microsoft.com/office/officeart/2011/layout/ThemePictureAlternatingAccent"/>
    <dgm:cxn modelId="{40E74A0C-B685-4E87-94BE-554CD40A0209}" type="presParOf" srcId="{6E5F5450-06F1-4F16-851F-BA6038753469}" destId="{F812D162-87E4-48C5-84AA-F328B06A08B3}" srcOrd="5" destOrd="0" presId="urn:microsoft.com/office/officeart/2011/layout/ThemePictureAlternatingAccent"/>
    <dgm:cxn modelId="{F0DA74D9-704E-4AF7-BF2B-B884220AC597}" type="presParOf" srcId="{6E5F5450-06F1-4F16-851F-BA6038753469}" destId="{3BC085A9-D66E-417B-80A6-A7F9DCDAFAF8}" srcOrd="6" destOrd="0" presId="urn:microsoft.com/office/officeart/2011/layout/ThemePictureAlternatingAccent"/>
    <dgm:cxn modelId="{E0AB2F62-DAD6-4C22-9CC7-661334AAAA8F}" type="presParOf" srcId="{3BC085A9-D66E-417B-80A6-A7F9DCDAFAF8}" destId="{9AF3B6DE-5A22-48FC-B007-7500ED3A45EB}" srcOrd="0" destOrd="0" presId="urn:microsoft.com/office/officeart/2011/layout/ThemePictureAlternatingAccent"/>
    <dgm:cxn modelId="{06814725-1169-43F9-97CE-68C7FE82081A}" type="presParOf" srcId="{6E5F5450-06F1-4F16-851F-BA6038753469}" destId="{EB68E7FA-2EE5-49D4-A23F-B4B631FDFB49}" srcOrd="7" destOrd="0" presId="urn:microsoft.com/office/officeart/2011/layout/ThemePictureAlternatingAccent"/>
    <dgm:cxn modelId="{1D7DAE97-5065-456A-800C-BCA569B670DF}" type="presParOf" srcId="{6E5F5450-06F1-4F16-851F-BA6038753469}" destId="{85287004-D4B6-442A-957D-F570539B709E}" srcOrd="8" destOrd="0" presId="urn:microsoft.com/office/officeart/2011/layout/ThemePictureAlternatingAccent"/>
    <dgm:cxn modelId="{DE9D0B65-8564-48D6-9D98-11F62678A010}" type="presParOf" srcId="{85287004-D4B6-442A-957D-F570539B709E}" destId="{D4778585-F85F-4C3E-8BC1-BE4850C38243}" srcOrd="0" destOrd="0" presId="urn:microsoft.com/office/officeart/2011/layout/ThemePictureAlternatingAccent"/>
    <dgm:cxn modelId="{6D66FD99-1671-4A91-99EB-01EBE3544FE1}" type="presParOf" srcId="{6E5F5450-06F1-4F16-851F-BA6038753469}" destId="{CCF6AD33-DD0E-4FD6-8E22-278036E68F08}" srcOrd="9" destOrd="0" presId="urn:microsoft.com/office/officeart/2011/layout/ThemePictureAlternatingAccent"/>
    <dgm:cxn modelId="{6AF46115-3CCA-4EDE-BA22-5E5D2B60C5F1}" type="presParOf" srcId="{6E5F5450-06F1-4F16-851F-BA6038753469}" destId="{757C27CB-0A6E-4746-BEBB-CB19D6B97766}" srcOrd="10" destOrd="0" presId="urn:microsoft.com/office/officeart/2011/layout/ThemePictureAlternatingAccent"/>
    <dgm:cxn modelId="{110C9537-A632-4EBA-8ED8-18B9282F7AF2}" type="presParOf" srcId="{757C27CB-0A6E-4746-BEBB-CB19D6B97766}" destId="{ED5A12DC-464C-4249-AC47-CF636A8B4587}" srcOrd="0" destOrd="0" presId="urn:microsoft.com/office/officeart/2011/layout/ThemePictureAlternatingAccent"/>
    <dgm:cxn modelId="{D4187107-BF7D-4327-BBC3-FC5F1F930335}" type="presParOf" srcId="{6E5F5450-06F1-4F16-851F-BA6038753469}" destId="{74ADBB10-16FA-46E4-B23E-B98EBE8DA61B}" srcOrd="11" destOrd="0" presId="urn:microsoft.com/office/officeart/2011/layout/ThemePictureAlternatingAccent"/>
    <dgm:cxn modelId="{C0B00E0F-679B-4778-978B-FFFE2CA30C17}" type="presParOf" srcId="{6E5F5450-06F1-4F16-851F-BA6038753469}" destId="{21A9D0B4-2957-483B-ACF8-3BEBCA758083}" srcOrd="12" destOrd="0" presId="urn:microsoft.com/office/officeart/2011/layout/ThemePictureAlternatingAccent"/>
    <dgm:cxn modelId="{3A4AD7B8-D8CF-447C-ADD8-7788258DFC4E}" type="presParOf" srcId="{21A9D0B4-2957-483B-ACF8-3BEBCA758083}" destId="{AD21B0A7-8990-435E-B3A8-651C885B7E9D}" srcOrd="0" destOrd="0" presId="urn:microsoft.com/office/officeart/2011/layout/ThemePictureAlternatingAccent"/>
    <dgm:cxn modelId="{295E1264-76DE-456F-B62F-E74DE12F776F}" type="presParOf" srcId="{6E5F5450-06F1-4F16-851F-BA6038753469}" destId="{AC1FB9B4-A756-44B3-91C8-EE0A0D5968FA}" srcOrd="13" destOrd="0" presId="urn:microsoft.com/office/officeart/2011/layout/ThemePictureAlternatingAccent"/>
    <dgm:cxn modelId="{3AD363DE-8345-47BE-8E69-7ADA64286285}" type="presParOf" srcId="{6E5F5450-06F1-4F16-851F-BA6038753469}" destId="{F2CC78A8-514D-4020-8451-F126851F5B4A}" srcOrd="14" destOrd="0" presId="urn:microsoft.com/office/officeart/2011/layout/ThemePictureAlternatingAccent"/>
    <dgm:cxn modelId="{324B4969-A216-42F9-A395-4AF849A006C2}" type="presParOf" srcId="{F2CC78A8-514D-4020-8451-F126851F5B4A}" destId="{8CCCF09D-97B9-4473-AB74-4BFD815CA773}" srcOrd="0" destOrd="0" presId="urn:microsoft.com/office/officeart/2011/layout/ThemePictureAlternatingAccent"/>
    <dgm:cxn modelId="{64EAEC95-113F-4853-8CB2-35FBA64CB0A9}" type="presParOf" srcId="{6E5F5450-06F1-4F16-851F-BA6038753469}" destId="{5E0D6520-C1BD-401B-8320-F35C5EFF0256}" srcOrd="15" destOrd="0" presId="urn:microsoft.com/office/officeart/2011/layout/ThemePictureAlternatingAccent"/>
    <dgm:cxn modelId="{20BB813C-D3AD-4DF7-8BDB-B662C055C3A1}" type="presParOf" srcId="{6E5F5450-06F1-4F16-851F-BA6038753469}" destId="{F2C7C40C-C3FF-465E-84E9-34E99CD39481}" srcOrd="16" destOrd="0" presId="urn:microsoft.com/office/officeart/2011/layout/ThemePictureAlternatingAccent"/>
    <dgm:cxn modelId="{45D30CB1-30E4-4225-89DB-6BDF66CFA7B5}" type="presParOf" srcId="{F2C7C40C-C3FF-465E-84E9-34E99CD39481}" destId="{56564B3A-DDE2-4D40-B99F-CE39702F8799}" srcOrd="0" destOrd="0" presId="urn:microsoft.com/office/officeart/2011/layout/ThemePictureAlternatingAccent"/>
    <dgm:cxn modelId="{A1D43C44-C264-4DEC-9C63-32B838135769}" type="presParOf" srcId="{6E5F5450-06F1-4F16-851F-BA6038753469}" destId="{686E3767-7600-4287-9CF3-938CF1C84CBE}" srcOrd="17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6AFC3-D678-4C4F-8151-8BCCE519C611}">
      <dsp:nvSpPr>
        <dsp:cNvPr id="0" name=""/>
        <dsp:cNvSpPr/>
      </dsp:nvSpPr>
      <dsp:spPr>
        <a:xfrm>
          <a:off x="1110627" y="0"/>
          <a:ext cx="3841285" cy="2371072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639CC-A25B-4FF1-9AB6-A1ED396086E1}">
      <dsp:nvSpPr>
        <dsp:cNvPr id="0" name=""/>
        <dsp:cNvSpPr/>
      </dsp:nvSpPr>
      <dsp:spPr>
        <a:xfrm>
          <a:off x="1110627" y="2080763"/>
          <a:ext cx="3841285" cy="2762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17780" rIns="53340" bIns="1778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Searching</a:t>
          </a:r>
          <a:endParaRPr lang="zh-CN" altLang="en-US" sz="1400" kern="1200" dirty="0"/>
        </a:p>
      </dsp:txBody>
      <dsp:txXfrm>
        <a:off x="1110627" y="2080763"/>
        <a:ext cx="3841285" cy="276241"/>
      </dsp:txXfrm>
    </dsp:sp>
    <dsp:sp modelId="{328BEAA6-E1D3-4F1B-A91F-EA1B28414A22}">
      <dsp:nvSpPr>
        <dsp:cNvPr id="0" name=""/>
        <dsp:cNvSpPr/>
      </dsp:nvSpPr>
      <dsp:spPr>
        <a:xfrm>
          <a:off x="1110627" y="2445248"/>
          <a:ext cx="2424638" cy="1265467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921AB-D832-43B9-B9ED-CFF770648FFC}">
      <dsp:nvSpPr>
        <dsp:cNvPr id="0" name=""/>
        <dsp:cNvSpPr/>
      </dsp:nvSpPr>
      <dsp:spPr>
        <a:xfrm>
          <a:off x="1110627" y="3536786"/>
          <a:ext cx="2424638" cy="1579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Rain drop</a:t>
          </a:r>
          <a:endParaRPr lang="zh-CN" altLang="en-US" sz="800" kern="1200" dirty="0"/>
        </a:p>
      </dsp:txBody>
      <dsp:txXfrm>
        <a:off x="1110627" y="3536786"/>
        <a:ext cx="2424638" cy="157943"/>
      </dsp:txXfrm>
    </dsp:sp>
    <dsp:sp modelId="{DBDDCAA5-6005-44A9-8276-4FFC573B8F0B}">
      <dsp:nvSpPr>
        <dsp:cNvPr id="0" name=""/>
        <dsp:cNvSpPr/>
      </dsp:nvSpPr>
      <dsp:spPr>
        <a:xfrm>
          <a:off x="3607924" y="2445248"/>
          <a:ext cx="1343988" cy="1265467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3A48B-96A8-48FF-89BA-7FAE2C11130D}">
      <dsp:nvSpPr>
        <dsp:cNvPr id="0" name=""/>
        <dsp:cNvSpPr/>
      </dsp:nvSpPr>
      <dsp:spPr>
        <a:xfrm>
          <a:off x="3607924" y="3534228"/>
          <a:ext cx="1343988" cy="15986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Fall</a:t>
          </a:r>
          <a:endParaRPr lang="zh-CN" altLang="en-US" sz="800" kern="1200" dirty="0"/>
        </a:p>
      </dsp:txBody>
      <dsp:txXfrm>
        <a:off x="3607924" y="3534228"/>
        <a:ext cx="1343988" cy="159861"/>
      </dsp:txXfrm>
    </dsp:sp>
    <dsp:sp modelId="{CD64AE33-54A4-4E8F-821B-44DA8AFDD301}">
      <dsp:nvSpPr>
        <dsp:cNvPr id="0" name=""/>
        <dsp:cNvSpPr/>
      </dsp:nvSpPr>
      <dsp:spPr>
        <a:xfrm>
          <a:off x="1110627" y="3788089"/>
          <a:ext cx="1343988" cy="1265467"/>
        </a:xfrm>
        <a:prstGeom prst="rect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477CA-3463-4E6D-B11E-ED1D9E246483}">
      <dsp:nvSpPr>
        <dsp:cNvPr id="0" name=""/>
        <dsp:cNvSpPr/>
      </dsp:nvSpPr>
      <dsp:spPr>
        <a:xfrm>
          <a:off x="1110627" y="4877069"/>
          <a:ext cx="1343988" cy="15986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schemeClr val="bg2">
                  <a:lumMod val="50000"/>
                </a:schemeClr>
              </a:solidFill>
            </a:rPr>
            <a:t>Separation</a:t>
          </a:r>
          <a:endParaRPr lang="zh-CN" altLang="en-US" sz="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110627" y="4877069"/>
        <a:ext cx="1343988" cy="159861"/>
      </dsp:txXfrm>
    </dsp:sp>
    <dsp:sp modelId="{A90CA955-AB45-403B-8921-5305B32541FA}">
      <dsp:nvSpPr>
        <dsp:cNvPr id="0" name=""/>
        <dsp:cNvSpPr/>
      </dsp:nvSpPr>
      <dsp:spPr>
        <a:xfrm>
          <a:off x="2528427" y="3788089"/>
          <a:ext cx="2424638" cy="1265467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45391-1290-4431-8CAB-0427809C5F5F}">
      <dsp:nvSpPr>
        <dsp:cNvPr id="0" name=""/>
        <dsp:cNvSpPr/>
      </dsp:nvSpPr>
      <dsp:spPr>
        <a:xfrm>
          <a:off x="2528427" y="4879626"/>
          <a:ext cx="2424638" cy="1579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Lost</a:t>
          </a:r>
          <a:endParaRPr lang="zh-CN" altLang="en-US" sz="800" kern="1200" dirty="0"/>
        </a:p>
      </dsp:txBody>
      <dsp:txXfrm>
        <a:off x="2528427" y="4879626"/>
        <a:ext cx="2424638" cy="157943"/>
      </dsp:txXfrm>
    </dsp:sp>
    <dsp:sp modelId="{B09CF952-6E34-4F28-BAA1-681B41EBA1CE}">
      <dsp:nvSpPr>
        <dsp:cNvPr id="0" name=""/>
        <dsp:cNvSpPr/>
      </dsp:nvSpPr>
      <dsp:spPr>
        <a:xfrm>
          <a:off x="1110627" y="5129011"/>
          <a:ext cx="2424638" cy="1265467"/>
        </a:xfrm>
        <a:prstGeom prst="rect">
          <a:avLst/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A0969-6C20-4014-8B8A-01B35144A11F}">
      <dsp:nvSpPr>
        <dsp:cNvPr id="0" name=""/>
        <dsp:cNvSpPr/>
      </dsp:nvSpPr>
      <dsp:spPr>
        <a:xfrm>
          <a:off x="1110627" y="6220549"/>
          <a:ext cx="2424638" cy="1579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Wander</a:t>
          </a:r>
          <a:endParaRPr lang="zh-CN" altLang="en-US" sz="800" kern="1200" dirty="0"/>
        </a:p>
      </dsp:txBody>
      <dsp:txXfrm>
        <a:off x="1110627" y="6220549"/>
        <a:ext cx="2424638" cy="157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0ED3-87DF-417E-806E-A874B53DE62A}">
      <dsp:nvSpPr>
        <dsp:cNvPr id="0" name=""/>
        <dsp:cNvSpPr/>
      </dsp:nvSpPr>
      <dsp:spPr>
        <a:xfrm>
          <a:off x="0" y="31749"/>
          <a:ext cx="2747571" cy="1695949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7FE9C-3CA8-4A89-A09D-1ADA4F583CDE}">
      <dsp:nvSpPr>
        <dsp:cNvPr id="0" name=""/>
        <dsp:cNvSpPr/>
      </dsp:nvSpPr>
      <dsp:spPr>
        <a:xfrm>
          <a:off x="0" y="1519919"/>
          <a:ext cx="2747571" cy="1978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 </a:t>
          </a:r>
          <a:endParaRPr lang="zh-CN" altLang="en-US" sz="1000" kern="1200" dirty="0"/>
        </a:p>
      </dsp:txBody>
      <dsp:txXfrm>
        <a:off x="0" y="1519919"/>
        <a:ext cx="2747571" cy="197833"/>
      </dsp:txXfrm>
    </dsp:sp>
    <dsp:sp modelId="{99C5CA36-2B5A-44D2-BF69-0FC85A7A74BD}">
      <dsp:nvSpPr>
        <dsp:cNvPr id="0" name=""/>
        <dsp:cNvSpPr/>
      </dsp:nvSpPr>
      <dsp:spPr>
        <a:xfrm>
          <a:off x="0" y="1780749"/>
          <a:ext cx="1734280" cy="905169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6EDF8-5C58-440D-961B-EA738201C849}">
      <dsp:nvSpPr>
        <dsp:cNvPr id="0" name=""/>
        <dsp:cNvSpPr/>
      </dsp:nvSpPr>
      <dsp:spPr>
        <a:xfrm>
          <a:off x="0" y="2561582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2561582"/>
        <a:ext cx="1734280" cy="113284"/>
      </dsp:txXfrm>
    </dsp:sp>
    <dsp:sp modelId="{D3DFF252-45D6-43FF-BD85-27A91D195705}">
      <dsp:nvSpPr>
        <dsp:cNvPr id="0" name=""/>
        <dsp:cNvSpPr/>
      </dsp:nvSpPr>
      <dsp:spPr>
        <a:xfrm>
          <a:off x="1786251" y="1780749"/>
          <a:ext cx="961319" cy="905169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2D162-87E4-48C5-84AA-F328B06A08B3}">
      <dsp:nvSpPr>
        <dsp:cNvPr id="0" name=""/>
        <dsp:cNvSpPr/>
      </dsp:nvSpPr>
      <dsp:spPr>
        <a:xfrm>
          <a:off x="1786251" y="255992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786251" y="2559925"/>
        <a:ext cx="961319" cy="114389"/>
      </dsp:txXfrm>
    </dsp:sp>
    <dsp:sp modelId="{9AF3B6DE-5A22-48FC-B007-7500ED3A45EB}">
      <dsp:nvSpPr>
        <dsp:cNvPr id="0" name=""/>
        <dsp:cNvSpPr/>
      </dsp:nvSpPr>
      <dsp:spPr>
        <a:xfrm>
          <a:off x="0" y="2741180"/>
          <a:ext cx="961319" cy="905169"/>
        </a:xfrm>
        <a:prstGeom prst="rect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8E7FA-2EE5-49D4-A23F-B4B631FDFB49}">
      <dsp:nvSpPr>
        <dsp:cNvPr id="0" name=""/>
        <dsp:cNvSpPr/>
      </dsp:nvSpPr>
      <dsp:spPr>
        <a:xfrm>
          <a:off x="0" y="352035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0" y="3520355"/>
        <a:ext cx="961319" cy="114389"/>
      </dsp:txXfrm>
    </dsp:sp>
    <dsp:sp modelId="{D4778585-F85F-4C3E-8BC1-BE4850C38243}">
      <dsp:nvSpPr>
        <dsp:cNvPr id="0" name=""/>
        <dsp:cNvSpPr/>
      </dsp:nvSpPr>
      <dsp:spPr>
        <a:xfrm>
          <a:off x="1014115" y="2741180"/>
          <a:ext cx="1734280" cy="905169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6AD33-DD0E-4FD6-8E22-278036E68F08}">
      <dsp:nvSpPr>
        <dsp:cNvPr id="0" name=""/>
        <dsp:cNvSpPr/>
      </dsp:nvSpPr>
      <dsp:spPr>
        <a:xfrm>
          <a:off x="1014115" y="3522013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014115" y="3522013"/>
        <a:ext cx="1734280" cy="113284"/>
      </dsp:txXfrm>
    </dsp:sp>
    <dsp:sp modelId="{ED5A12DC-464C-4249-AC47-CF636A8B4587}">
      <dsp:nvSpPr>
        <dsp:cNvPr id="0" name=""/>
        <dsp:cNvSpPr/>
      </dsp:nvSpPr>
      <dsp:spPr>
        <a:xfrm>
          <a:off x="0" y="3699952"/>
          <a:ext cx="1734280" cy="905169"/>
        </a:xfrm>
        <a:prstGeom prst="rect">
          <a:avLst/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DBB10-16FA-46E4-B23E-B98EBE8DA61B}">
      <dsp:nvSpPr>
        <dsp:cNvPr id="0" name=""/>
        <dsp:cNvSpPr/>
      </dsp:nvSpPr>
      <dsp:spPr>
        <a:xfrm>
          <a:off x="0" y="4480786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4480786"/>
        <a:ext cx="1734280" cy="113284"/>
      </dsp:txXfrm>
    </dsp:sp>
    <dsp:sp modelId="{AD21B0A7-8990-435E-B3A8-651C885B7E9D}">
      <dsp:nvSpPr>
        <dsp:cNvPr id="0" name=""/>
        <dsp:cNvSpPr/>
      </dsp:nvSpPr>
      <dsp:spPr>
        <a:xfrm>
          <a:off x="1788451" y="3699952"/>
          <a:ext cx="961319" cy="905169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FB9B4-A756-44B3-91C8-EE0A0D5968FA}">
      <dsp:nvSpPr>
        <dsp:cNvPr id="0" name=""/>
        <dsp:cNvSpPr/>
      </dsp:nvSpPr>
      <dsp:spPr>
        <a:xfrm>
          <a:off x="1788451" y="4479128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788451" y="4479128"/>
        <a:ext cx="961319" cy="114389"/>
      </dsp:txXfrm>
    </dsp:sp>
    <dsp:sp modelId="{A5A03A34-786A-45C8-8D08-0B91103227EA}">
      <dsp:nvSpPr>
        <dsp:cNvPr id="0" name=""/>
        <dsp:cNvSpPr/>
      </dsp:nvSpPr>
      <dsp:spPr>
        <a:xfrm>
          <a:off x="0" y="4652646"/>
          <a:ext cx="961319" cy="905169"/>
        </a:xfrm>
        <a:prstGeom prst="rect">
          <a:avLst/>
        </a:prstGeom>
        <a:blipFill>
          <a:blip xmlns:r="http://schemas.openxmlformats.org/officeDocument/2006/relationships"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BB3B7-BBD3-4CE1-A407-49451BEF90E7}">
      <dsp:nvSpPr>
        <dsp:cNvPr id="0" name=""/>
        <dsp:cNvSpPr/>
      </dsp:nvSpPr>
      <dsp:spPr>
        <a:xfrm>
          <a:off x="0" y="5431822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5431822"/>
        <a:ext cx="961319" cy="114389"/>
      </dsp:txXfrm>
    </dsp:sp>
    <dsp:sp modelId="{56564B3A-DDE2-4D40-B99F-CE39702F8799}">
      <dsp:nvSpPr>
        <dsp:cNvPr id="0" name=""/>
        <dsp:cNvSpPr/>
      </dsp:nvSpPr>
      <dsp:spPr>
        <a:xfrm>
          <a:off x="1014390" y="4652646"/>
          <a:ext cx="1734280" cy="905169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8360F-9C6C-42BA-9D05-C7E98B4257C6}">
      <dsp:nvSpPr>
        <dsp:cNvPr id="0" name=""/>
        <dsp:cNvSpPr/>
      </dsp:nvSpPr>
      <dsp:spPr>
        <a:xfrm>
          <a:off x="1014390" y="5433480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014390" y="5433480"/>
        <a:ext cx="1734280" cy="113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0ED3-87DF-417E-806E-A874B53DE62A}">
      <dsp:nvSpPr>
        <dsp:cNvPr id="0" name=""/>
        <dsp:cNvSpPr/>
      </dsp:nvSpPr>
      <dsp:spPr>
        <a:xfrm>
          <a:off x="0" y="31750"/>
          <a:ext cx="2747570" cy="1695949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7FE9C-3CA8-4A89-A09D-1ADA4F583CDE}">
      <dsp:nvSpPr>
        <dsp:cNvPr id="0" name=""/>
        <dsp:cNvSpPr/>
      </dsp:nvSpPr>
      <dsp:spPr>
        <a:xfrm>
          <a:off x="0" y="1519920"/>
          <a:ext cx="2747570" cy="1978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 </a:t>
          </a:r>
          <a:endParaRPr lang="zh-CN" altLang="en-US" sz="1000" kern="1200" dirty="0"/>
        </a:p>
      </dsp:txBody>
      <dsp:txXfrm>
        <a:off x="0" y="1519920"/>
        <a:ext cx="2747570" cy="197833"/>
      </dsp:txXfrm>
    </dsp:sp>
    <dsp:sp modelId="{99C5CA36-2B5A-44D2-BF69-0FC85A7A74BD}">
      <dsp:nvSpPr>
        <dsp:cNvPr id="0" name=""/>
        <dsp:cNvSpPr/>
      </dsp:nvSpPr>
      <dsp:spPr>
        <a:xfrm>
          <a:off x="0" y="1780750"/>
          <a:ext cx="1734279" cy="905169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6EDF8-5C58-440D-961B-EA738201C849}">
      <dsp:nvSpPr>
        <dsp:cNvPr id="0" name=""/>
        <dsp:cNvSpPr/>
      </dsp:nvSpPr>
      <dsp:spPr>
        <a:xfrm>
          <a:off x="0" y="2561583"/>
          <a:ext cx="1734279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2561583"/>
        <a:ext cx="1734279" cy="113284"/>
      </dsp:txXfrm>
    </dsp:sp>
    <dsp:sp modelId="{D3DFF252-45D6-43FF-BD85-27A91D195705}">
      <dsp:nvSpPr>
        <dsp:cNvPr id="0" name=""/>
        <dsp:cNvSpPr/>
      </dsp:nvSpPr>
      <dsp:spPr>
        <a:xfrm>
          <a:off x="1786250" y="1780750"/>
          <a:ext cx="961319" cy="905169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2D162-87E4-48C5-84AA-F328B06A08B3}">
      <dsp:nvSpPr>
        <dsp:cNvPr id="0" name=""/>
        <dsp:cNvSpPr/>
      </dsp:nvSpPr>
      <dsp:spPr>
        <a:xfrm>
          <a:off x="1786250" y="255992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786250" y="2559925"/>
        <a:ext cx="961319" cy="114389"/>
      </dsp:txXfrm>
    </dsp:sp>
    <dsp:sp modelId="{9AF3B6DE-5A22-48FC-B007-7500ED3A45EB}">
      <dsp:nvSpPr>
        <dsp:cNvPr id="0" name=""/>
        <dsp:cNvSpPr/>
      </dsp:nvSpPr>
      <dsp:spPr>
        <a:xfrm>
          <a:off x="0" y="2741180"/>
          <a:ext cx="961319" cy="905169"/>
        </a:xfrm>
        <a:prstGeom prst="rect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8E7FA-2EE5-49D4-A23F-B4B631FDFB49}">
      <dsp:nvSpPr>
        <dsp:cNvPr id="0" name=""/>
        <dsp:cNvSpPr/>
      </dsp:nvSpPr>
      <dsp:spPr>
        <a:xfrm>
          <a:off x="0" y="352035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0" y="3520355"/>
        <a:ext cx="961319" cy="114389"/>
      </dsp:txXfrm>
    </dsp:sp>
    <dsp:sp modelId="{D4778585-F85F-4C3E-8BC1-BE4850C38243}">
      <dsp:nvSpPr>
        <dsp:cNvPr id="0" name=""/>
        <dsp:cNvSpPr/>
      </dsp:nvSpPr>
      <dsp:spPr>
        <a:xfrm>
          <a:off x="1014115" y="2741180"/>
          <a:ext cx="1734279" cy="905169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6AD33-DD0E-4FD6-8E22-278036E68F08}">
      <dsp:nvSpPr>
        <dsp:cNvPr id="0" name=""/>
        <dsp:cNvSpPr/>
      </dsp:nvSpPr>
      <dsp:spPr>
        <a:xfrm>
          <a:off x="1014115" y="3522013"/>
          <a:ext cx="1734279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014115" y="3522013"/>
        <a:ext cx="1734279" cy="113284"/>
      </dsp:txXfrm>
    </dsp:sp>
    <dsp:sp modelId="{ED5A12DC-464C-4249-AC47-CF636A8B4587}">
      <dsp:nvSpPr>
        <dsp:cNvPr id="0" name=""/>
        <dsp:cNvSpPr/>
      </dsp:nvSpPr>
      <dsp:spPr>
        <a:xfrm>
          <a:off x="0" y="3699952"/>
          <a:ext cx="1734279" cy="905169"/>
        </a:xfrm>
        <a:prstGeom prst="rect">
          <a:avLst/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DBB10-16FA-46E4-B23E-B98EBE8DA61B}">
      <dsp:nvSpPr>
        <dsp:cNvPr id="0" name=""/>
        <dsp:cNvSpPr/>
      </dsp:nvSpPr>
      <dsp:spPr>
        <a:xfrm>
          <a:off x="0" y="4480785"/>
          <a:ext cx="1734279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4480785"/>
        <a:ext cx="1734279" cy="113284"/>
      </dsp:txXfrm>
    </dsp:sp>
    <dsp:sp modelId="{AD21B0A7-8990-435E-B3A8-651C885B7E9D}">
      <dsp:nvSpPr>
        <dsp:cNvPr id="0" name=""/>
        <dsp:cNvSpPr/>
      </dsp:nvSpPr>
      <dsp:spPr>
        <a:xfrm>
          <a:off x="1788450" y="3699952"/>
          <a:ext cx="961319" cy="905169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FB9B4-A756-44B3-91C8-EE0A0D5968FA}">
      <dsp:nvSpPr>
        <dsp:cNvPr id="0" name=""/>
        <dsp:cNvSpPr/>
      </dsp:nvSpPr>
      <dsp:spPr>
        <a:xfrm>
          <a:off x="1788450" y="4479128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788450" y="4479128"/>
        <a:ext cx="961319" cy="114389"/>
      </dsp:txXfrm>
    </dsp:sp>
    <dsp:sp modelId="{A5A03A34-786A-45C8-8D08-0B91103227EA}">
      <dsp:nvSpPr>
        <dsp:cNvPr id="0" name=""/>
        <dsp:cNvSpPr/>
      </dsp:nvSpPr>
      <dsp:spPr>
        <a:xfrm>
          <a:off x="0" y="4652646"/>
          <a:ext cx="961319" cy="905169"/>
        </a:xfrm>
        <a:prstGeom prst="rect">
          <a:avLst/>
        </a:prstGeom>
        <a:blipFill>
          <a:blip xmlns:r="http://schemas.openxmlformats.org/officeDocument/2006/relationships"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BB3B7-BBD3-4CE1-A407-49451BEF90E7}">
      <dsp:nvSpPr>
        <dsp:cNvPr id="0" name=""/>
        <dsp:cNvSpPr/>
      </dsp:nvSpPr>
      <dsp:spPr>
        <a:xfrm>
          <a:off x="0" y="5431821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5431821"/>
        <a:ext cx="961319" cy="114389"/>
      </dsp:txXfrm>
    </dsp:sp>
    <dsp:sp modelId="{56564B3A-DDE2-4D40-B99F-CE39702F8799}">
      <dsp:nvSpPr>
        <dsp:cNvPr id="0" name=""/>
        <dsp:cNvSpPr/>
      </dsp:nvSpPr>
      <dsp:spPr>
        <a:xfrm>
          <a:off x="1014390" y="4652646"/>
          <a:ext cx="1734279" cy="905169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8360F-9C6C-42BA-9D05-C7E98B4257C6}">
      <dsp:nvSpPr>
        <dsp:cNvPr id="0" name=""/>
        <dsp:cNvSpPr/>
      </dsp:nvSpPr>
      <dsp:spPr>
        <a:xfrm>
          <a:off x="1014390" y="5433479"/>
          <a:ext cx="1734279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014390" y="5433479"/>
        <a:ext cx="1734279" cy="1132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0ED3-87DF-417E-806E-A874B53DE62A}">
      <dsp:nvSpPr>
        <dsp:cNvPr id="0" name=""/>
        <dsp:cNvSpPr/>
      </dsp:nvSpPr>
      <dsp:spPr>
        <a:xfrm>
          <a:off x="0" y="31749"/>
          <a:ext cx="2747571" cy="1695949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7FE9C-3CA8-4A89-A09D-1ADA4F583CDE}">
      <dsp:nvSpPr>
        <dsp:cNvPr id="0" name=""/>
        <dsp:cNvSpPr/>
      </dsp:nvSpPr>
      <dsp:spPr>
        <a:xfrm>
          <a:off x="0" y="1519919"/>
          <a:ext cx="2747571" cy="1978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 </a:t>
          </a:r>
          <a:endParaRPr lang="zh-CN" altLang="en-US" sz="1000" kern="1200" dirty="0"/>
        </a:p>
      </dsp:txBody>
      <dsp:txXfrm>
        <a:off x="0" y="1519919"/>
        <a:ext cx="2747571" cy="197833"/>
      </dsp:txXfrm>
    </dsp:sp>
    <dsp:sp modelId="{99C5CA36-2B5A-44D2-BF69-0FC85A7A74BD}">
      <dsp:nvSpPr>
        <dsp:cNvPr id="0" name=""/>
        <dsp:cNvSpPr/>
      </dsp:nvSpPr>
      <dsp:spPr>
        <a:xfrm>
          <a:off x="0" y="1780749"/>
          <a:ext cx="1734280" cy="905169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6EDF8-5C58-440D-961B-EA738201C849}">
      <dsp:nvSpPr>
        <dsp:cNvPr id="0" name=""/>
        <dsp:cNvSpPr/>
      </dsp:nvSpPr>
      <dsp:spPr>
        <a:xfrm>
          <a:off x="0" y="2561582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2561582"/>
        <a:ext cx="1734280" cy="113284"/>
      </dsp:txXfrm>
    </dsp:sp>
    <dsp:sp modelId="{D3DFF252-45D6-43FF-BD85-27A91D195705}">
      <dsp:nvSpPr>
        <dsp:cNvPr id="0" name=""/>
        <dsp:cNvSpPr/>
      </dsp:nvSpPr>
      <dsp:spPr>
        <a:xfrm>
          <a:off x="1786251" y="1780749"/>
          <a:ext cx="961319" cy="905169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2D162-87E4-48C5-84AA-F328B06A08B3}">
      <dsp:nvSpPr>
        <dsp:cNvPr id="0" name=""/>
        <dsp:cNvSpPr/>
      </dsp:nvSpPr>
      <dsp:spPr>
        <a:xfrm>
          <a:off x="1786251" y="255992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786251" y="2559925"/>
        <a:ext cx="961319" cy="114389"/>
      </dsp:txXfrm>
    </dsp:sp>
    <dsp:sp modelId="{9AF3B6DE-5A22-48FC-B007-7500ED3A45EB}">
      <dsp:nvSpPr>
        <dsp:cNvPr id="0" name=""/>
        <dsp:cNvSpPr/>
      </dsp:nvSpPr>
      <dsp:spPr>
        <a:xfrm>
          <a:off x="0" y="2741180"/>
          <a:ext cx="961319" cy="905169"/>
        </a:xfrm>
        <a:prstGeom prst="rect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8E7FA-2EE5-49D4-A23F-B4B631FDFB49}">
      <dsp:nvSpPr>
        <dsp:cNvPr id="0" name=""/>
        <dsp:cNvSpPr/>
      </dsp:nvSpPr>
      <dsp:spPr>
        <a:xfrm>
          <a:off x="0" y="352035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0" y="3520355"/>
        <a:ext cx="961319" cy="114389"/>
      </dsp:txXfrm>
    </dsp:sp>
    <dsp:sp modelId="{D4778585-F85F-4C3E-8BC1-BE4850C38243}">
      <dsp:nvSpPr>
        <dsp:cNvPr id="0" name=""/>
        <dsp:cNvSpPr/>
      </dsp:nvSpPr>
      <dsp:spPr>
        <a:xfrm>
          <a:off x="1014115" y="2741180"/>
          <a:ext cx="1734280" cy="905169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6AD33-DD0E-4FD6-8E22-278036E68F08}">
      <dsp:nvSpPr>
        <dsp:cNvPr id="0" name=""/>
        <dsp:cNvSpPr/>
      </dsp:nvSpPr>
      <dsp:spPr>
        <a:xfrm>
          <a:off x="1014115" y="3522013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014115" y="3522013"/>
        <a:ext cx="1734280" cy="113284"/>
      </dsp:txXfrm>
    </dsp:sp>
    <dsp:sp modelId="{ED5A12DC-464C-4249-AC47-CF636A8B4587}">
      <dsp:nvSpPr>
        <dsp:cNvPr id="0" name=""/>
        <dsp:cNvSpPr/>
      </dsp:nvSpPr>
      <dsp:spPr>
        <a:xfrm>
          <a:off x="0" y="3699952"/>
          <a:ext cx="1734280" cy="905169"/>
        </a:xfrm>
        <a:prstGeom prst="rect">
          <a:avLst/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DBB10-16FA-46E4-B23E-B98EBE8DA61B}">
      <dsp:nvSpPr>
        <dsp:cNvPr id="0" name=""/>
        <dsp:cNvSpPr/>
      </dsp:nvSpPr>
      <dsp:spPr>
        <a:xfrm>
          <a:off x="0" y="4480786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4480786"/>
        <a:ext cx="1734280" cy="113284"/>
      </dsp:txXfrm>
    </dsp:sp>
    <dsp:sp modelId="{AD21B0A7-8990-435E-B3A8-651C885B7E9D}">
      <dsp:nvSpPr>
        <dsp:cNvPr id="0" name=""/>
        <dsp:cNvSpPr/>
      </dsp:nvSpPr>
      <dsp:spPr>
        <a:xfrm>
          <a:off x="1788451" y="3699952"/>
          <a:ext cx="961319" cy="905169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FB9B4-A756-44B3-91C8-EE0A0D5968FA}">
      <dsp:nvSpPr>
        <dsp:cNvPr id="0" name=""/>
        <dsp:cNvSpPr/>
      </dsp:nvSpPr>
      <dsp:spPr>
        <a:xfrm>
          <a:off x="1788451" y="4479128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788451" y="4479128"/>
        <a:ext cx="961319" cy="114389"/>
      </dsp:txXfrm>
    </dsp:sp>
    <dsp:sp modelId="{8CCCF09D-97B9-4473-AB74-4BFD815CA773}">
      <dsp:nvSpPr>
        <dsp:cNvPr id="0" name=""/>
        <dsp:cNvSpPr/>
      </dsp:nvSpPr>
      <dsp:spPr>
        <a:xfrm>
          <a:off x="0" y="4652646"/>
          <a:ext cx="961319" cy="905169"/>
        </a:xfrm>
        <a:prstGeom prst="rect">
          <a:avLst/>
        </a:prstGeom>
        <a:blipFill>
          <a:blip xmlns:r="http://schemas.openxmlformats.org/officeDocument/2006/relationships"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D6520-C1BD-401B-8320-F35C5EFF0256}">
      <dsp:nvSpPr>
        <dsp:cNvPr id="0" name=""/>
        <dsp:cNvSpPr/>
      </dsp:nvSpPr>
      <dsp:spPr>
        <a:xfrm>
          <a:off x="0" y="5431822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5431822"/>
        <a:ext cx="961319" cy="114389"/>
      </dsp:txXfrm>
    </dsp:sp>
    <dsp:sp modelId="{56564B3A-DDE2-4D40-B99F-CE39702F8799}">
      <dsp:nvSpPr>
        <dsp:cNvPr id="0" name=""/>
        <dsp:cNvSpPr/>
      </dsp:nvSpPr>
      <dsp:spPr>
        <a:xfrm>
          <a:off x="1014390" y="4652646"/>
          <a:ext cx="1734280" cy="905169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E3767-7600-4287-9CF3-938CF1C84CBE}">
      <dsp:nvSpPr>
        <dsp:cNvPr id="0" name=""/>
        <dsp:cNvSpPr/>
      </dsp:nvSpPr>
      <dsp:spPr>
        <a:xfrm>
          <a:off x="1014390" y="5433480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014390" y="5433480"/>
        <a:ext cx="1734280" cy="113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49AB-EBFD-7A53-3555-1D5EA6C94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C4D26-ED6C-6B39-FFF3-1D637FD5C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7AB5B-2A72-D341-20B9-7442218F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2CF65-E5D9-FCBE-B1F2-1424D01A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59A41-6941-D21F-1A14-4F067CD7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36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A5EE-1F58-C8DD-ED00-601E2A75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F50E9-EA0A-2C13-7395-B3BD9EAED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AA36B-2D0D-28DC-50FA-479751F4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83F36-E8D7-3C27-4CEF-2C76B54B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A810D-8C47-2D32-EAB4-07A1E89E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1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EF527F-8BCA-B12D-C4A2-6246F33E7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A6697-AF32-0F14-B66B-D8187A26E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568C1-3BCC-A167-2822-7431B534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EBF20-17D7-A449-7F0F-58BF16994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BC811-BA23-B83F-762A-6FD037B7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70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8B92-DC50-C625-5D52-B6730962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491E-6951-300D-8C1D-D9330B29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45FF8-E57B-9324-3FC1-B96F6C97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4E5A7-862A-C820-41CA-A9DBA514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C4BB-0BC0-EC03-4692-4A415243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403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CB58-A3E1-79D8-117F-C4ED5788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01438-EAE5-E3E1-9DE3-D281B6ADC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D2449-9698-53E6-1D6C-9F362347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0A9E1-7830-555E-A220-743371EA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3B5D-6F38-6B2C-2140-38591310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91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51F2-C85D-9B6C-BB65-18651A6B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EA5C4-C605-B548-7111-8A2E9AF33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0D706-70E2-5039-7F8A-49C1826E8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E40FE-FB70-F2F3-049E-1B67C831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34D57-F808-C5C1-E5C3-9127C0B3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236BC-6C55-1378-2E41-68AA633A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0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B6F3-796E-8B60-F147-50DCBECD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DAE61-0A0B-AE47-963D-F468EC787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72189-9F51-6A3A-1E75-3A90D629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034F7-7BA8-AF9C-6C5D-C2AF28D72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9257F-A224-038D-CF93-A31EAA376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F01F96-B427-8D00-7DF9-B873A65C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AA52CE-6846-F24F-B7DB-A0F8D8E0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B03C3D-751A-79B5-0F8A-CBD593C9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C6B3-11A4-924D-CB97-588FF37E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88E20-4271-7BFD-F259-8356B510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30FEE-B523-7A91-444D-B3E22B23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B8135-1482-50A1-60DD-37E0EDF3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5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340CE-B46B-19DC-4567-19BD7AB4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9993A-E7F6-7B6A-F086-75470D11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42C5-99C0-ED8E-11CE-460F7BE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92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44EB-CE7A-B60E-F443-FAA73646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117DC-9E26-9B38-EC59-ECBB95200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F64A-F949-BA0D-746E-125567C0A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1924F-982B-018C-0045-C7CC5C44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D60D7-9C6C-6050-E706-25967104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CD45E-FE1F-FC01-265B-C789E6A3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7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0371-714A-5CB5-7025-C32DF6CD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865E2-F46E-805A-D134-49F8BF677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38D90-7C76-796D-AB24-CB61EF0AF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34ACC-91D4-62DB-97E9-CBD3FCC9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993E1-A34C-2B51-F93F-DFB0BF99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77E5B-1533-BF82-48B7-93E97742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3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91F4B-E635-EE84-BE79-798F5236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DD32-3057-4C11-B992-EAA33B173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4477-9D8A-7FAF-23F8-D847CAF2EF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C3804-0884-1E1A-2F6B-35C12DBF8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D8387-FE5E-3713-BAD9-478531CD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59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18" Type="http://schemas.openxmlformats.org/officeDocument/2006/relationships/diagramQuickStyle" Target="../diagrams/quickStyle4.xml"/><Relationship Id="rId3" Type="http://schemas.microsoft.com/office/2007/relationships/media" Target="../media/media3.mp4"/><Relationship Id="rId21" Type="http://schemas.openxmlformats.org/officeDocument/2006/relationships/image" Target="../media/image47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17" Type="http://schemas.openxmlformats.org/officeDocument/2006/relationships/diagramLayout" Target="../diagrams/layout4.xml"/><Relationship Id="rId2" Type="http://schemas.openxmlformats.org/officeDocument/2006/relationships/video" Target="../media/media2.mp4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1" Type="http://schemas.microsoft.com/office/2007/relationships/media" Target="../media/media2.mp4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slideLayout" Target="../slideLayouts/slideLayout2.xml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19" Type="http://schemas.openxmlformats.org/officeDocument/2006/relationships/diagramColors" Target="../diagrams/colors4.xml"/><Relationship Id="rId4" Type="http://schemas.openxmlformats.org/officeDocument/2006/relationships/video" Target="../media/media3.mp4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Relationship Id="rId22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3A241A-F0D6-2516-8E4C-D72F569D3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713" y="1799690"/>
            <a:ext cx="5586074" cy="3142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3EE02-E6B7-CD60-4164-3B63923AF433}"/>
              </a:ext>
            </a:extLst>
          </p:cNvPr>
          <p:cNvSpPr txBox="1"/>
          <p:nvPr/>
        </p:nvSpPr>
        <p:spPr>
          <a:xfrm>
            <a:off x="8264921" y="2770610"/>
            <a:ext cx="217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Indie game</a:t>
            </a:r>
          </a:p>
          <a:p>
            <a:pPr algn="ctr"/>
            <a:r>
              <a:rPr lang="en-US" altLang="zh-CN" dirty="0"/>
              <a:t>Studio of 4 pers.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My top</a:t>
            </a:r>
            <a:r>
              <a:rPr lang="en-GB" altLang="zh-CN" dirty="0"/>
              <a:t>-</a:t>
            </a:r>
            <a:r>
              <a:rPr lang="en-US" altLang="zh-CN" dirty="0"/>
              <a:t>3 game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680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493E36-0851-4403-7B92-F0687C9AA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831" y="2994593"/>
            <a:ext cx="1499920" cy="1398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3D9FF-4470-AF65-B43F-77A4D5897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265" y="2918612"/>
            <a:ext cx="1395995" cy="1504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FCD8A-0AFD-9C3E-6776-0CEBC6D40BA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43" y="2776562"/>
            <a:ext cx="813673" cy="1810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5A969F-7B82-B706-2F70-0AC8AA4BC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72" y="3074385"/>
            <a:ext cx="1249968" cy="1263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845243-E660-A992-C47D-A999E06D2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240" y="2893617"/>
            <a:ext cx="1291502" cy="1576639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3C11FDB5-4897-99EB-CA25-4BD9961E9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811" y="3031662"/>
            <a:ext cx="1324240" cy="1324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ED5331-09C0-A93F-3CBB-F1291145D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2622" y="2945713"/>
            <a:ext cx="1775072" cy="14601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F4FB2B-82A6-4939-0DB4-0A3EA4842A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5066" y="2929830"/>
            <a:ext cx="1340801" cy="15042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EF99B1-A66E-D0F5-7EC9-4C236703FE58}"/>
              </a:ext>
            </a:extLst>
          </p:cNvPr>
          <p:cNvCxnSpPr>
            <a:cxnSpLocks/>
          </p:cNvCxnSpPr>
          <p:nvPr/>
        </p:nvCxnSpPr>
        <p:spPr>
          <a:xfrm>
            <a:off x="440267" y="5173133"/>
            <a:ext cx="1155152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5B22FC-ED26-C9BD-893C-3B8CD4F717E3}"/>
              </a:ext>
            </a:extLst>
          </p:cNvPr>
          <p:cNvSpPr txBox="1"/>
          <p:nvPr/>
        </p:nvSpPr>
        <p:spPr>
          <a:xfrm>
            <a:off x="4036912" y="1809101"/>
            <a:ext cx="453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And more and more and more…</a:t>
            </a:r>
            <a:endParaRPr lang="zh-CN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616A7-E8B9-329D-E73D-4F149C24A421}"/>
              </a:ext>
            </a:extLst>
          </p:cNvPr>
          <p:cNvSpPr txBox="1"/>
          <p:nvPr/>
        </p:nvSpPr>
        <p:spPr>
          <a:xfrm>
            <a:off x="4326468" y="4988467"/>
            <a:ext cx="3589836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From the beginning of the time </a:t>
            </a:r>
            <a:r>
              <a:rPr lang="en-GB" altLang="zh-CN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92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4BAADFD-0FD5-8A76-8F56-2EF52A064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467" y="2531532"/>
            <a:ext cx="1324240" cy="13242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74A90E-071B-7B4C-D8F2-B0854DBF5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0878" y="2531532"/>
            <a:ext cx="1132730" cy="13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C5E8B-16D8-4B43-CE76-71727A95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0878" y="4011718"/>
            <a:ext cx="2763829" cy="115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59C63-10D9-2CC3-EB20-51921CB7165B}"/>
              </a:ext>
            </a:extLst>
          </p:cNvPr>
          <p:cNvSpPr txBox="1"/>
          <p:nvPr/>
        </p:nvSpPr>
        <p:spPr>
          <a:xfrm>
            <a:off x="4363753" y="1512888"/>
            <a:ext cx="217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Ur a </a:t>
            </a:r>
            <a:r>
              <a:rPr lang="en-US" altLang="zh-CN" dirty="0" err="1"/>
              <a:t>Slugcat</a:t>
            </a:r>
            <a:endParaRPr lang="en-US" altLang="zh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57789-6ADF-992C-C841-ACB03040F39C}"/>
              </a:ext>
            </a:extLst>
          </p:cNvPr>
          <p:cNvSpPr txBox="1"/>
          <p:nvPr/>
        </p:nvSpPr>
        <p:spPr>
          <a:xfrm>
            <a:off x="4637243" y="1962696"/>
            <a:ext cx="1632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Limace</a:t>
            </a:r>
            <a:r>
              <a:rPr lang="en-US" altLang="zh-CN" dirty="0"/>
              <a:t> + Chat</a:t>
            </a:r>
          </a:p>
          <a:p>
            <a:pPr algn="ctr"/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DF065-5D97-52E8-9683-055B4FC07468}"/>
              </a:ext>
            </a:extLst>
          </p:cNvPr>
          <p:cNvSpPr txBox="1"/>
          <p:nvPr/>
        </p:nvSpPr>
        <p:spPr>
          <a:xfrm>
            <a:off x="5056675" y="1974553"/>
            <a:ext cx="103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6C0B77-B04D-1C97-EDF5-99E48091AFC1}"/>
              </a:ext>
            </a:extLst>
          </p:cNvPr>
          <p:cNvCxnSpPr>
            <a:cxnSpLocks/>
          </p:cNvCxnSpPr>
          <p:nvPr/>
        </p:nvCxnSpPr>
        <p:spPr>
          <a:xfrm flipH="1">
            <a:off x="5166024" y="1803530"/>
            <a:ext cx="344443" cy="3101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B3BC6D-19A3-37F2-FD04-E9CBB16ECA36}"/>
              </a:ext>
            </a:extLst>
          </p:cNvPr>
          <p:cNvCxnSpPr>
            <a:cxnSpLocks/>
          </p:cNvCxnSpPr>
          <p:nvPr/>
        </p:nvCxnSpPr>
        <p:spPr>
          <a:xfrm>
            <a:off x="5890320" y="1801717"/>
            <a:ext cx="78785" cy="3119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B7CB52E-E435-5B40-0833-D141D6AD0E96}"/>
              </a:ext>
            </a:extLst>
          </p:cNvPr>
          <p:cNvSpPr/>
          <p:nvPr/>
        </p:nvSpPr>
        <p:spPr>
          <a:xfrm>
            <a:off x="5233610" y="2297718"/>
            <a:ext cx="389430" cy="449749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Picture 6" descr="A picture containing text, missile&#10;&#10;Description automatically generated">
            <a:extLst>
              <a:ext uri="{FF2B5EF4-FFF2-40B4-BE49-F238E27FC236}">
                <a16:creationId xmlns:a16="http://schemas.microsoft.com/office/drawing/2014/main" id="{B27E8CB1-06E6-EC96-8A01-9F0707DE0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1642" y="2531532"/>
            <a:ext cx="1743138" cy="22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7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E6225F-C85C-8B05-2CD3-712B84FE1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269640"/>
              </p:ext>
            </p:extLst>
          </p:nvPr>
        </p:nvGraphicFramePr>
        <p:xfrm>
          <a:off x="3033954" y="434023"/>
          <a:ext cx="6063694" cy="6394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A88BE93-CF36-BC4D-6177-1E892FC21124}"/>
              </a:ext>
            </a:extLst>
          </p:cNvPr>
          <p:cNvSpPr txBox="1"/>
          <p:nvPr/>
        </p:nvSpPr>
        <p:spPr>
          <a:xfrm>
            <a:off x="5662059" y="29498"/>
            <a:ext cx="124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Starting…</a:t>
            </a:r>
          </a:p>
        </p:txBody>
      </p:sp>
    </p:spTree>
    <p:extLst>
      <p:ext uri="{BB962C8B-B14F-4D97-AF65-F5344CB8AC3E}">
        <p14:creationId xmlns:p14="http://schemas.microsoft.com/office/powerpoint/2010/main" val="134047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B14B58-4287-21DF-353B-BEAE0403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-12810"/>
            <a:ext cx="10955867" cy="6874507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811CC5D-BE22-E27C-5CB4-56CFCC3ABE1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338" y="1020233"/>
            <a:ext cx="428669" cy="4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D002179-E411-9F81-1813-26865F335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5134" y="-1"/>
            <a:ext cx="7496128" cy="5530583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B5DDE35-FFBB-27E3-BFD6-E09340F42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792" y="4834939"/>
            <a:ext cx="4434208" cy="202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14B58-4287-21DF-353B-BEAE0403BC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14" y="3048000"/>
            <a:ext cx="3581613" cy="2247364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811CC5D-BE22-E27C-5CB4-56CFCC3ABE1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2219" y="4730671"/>
            <a:ext cx="208536" cy="208536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E3BB5A4-41DB-193B-2D0F-E5DFDEB43FFC}"/>
              </a:ext>
            </a:extLst>
          </p:cNvPr>
          <p:cNvCxnSpPr>
            <a:cxnSpLocks/>
          </p:cNvCxnSpPr>
          <p:nvPr/>
        </p:nvCxnSpPr>
        <p:spPr>
          <a:xfrm>
            <a:off x="2349500" y="4834939"/>
            <a:ext cx="7691967" cy="14430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F9184D-3999-FA1E-B871-68A5A3A80E7D}"/>
              </a:ext>
            </a:extLst>
          </p:cNvPr>
          <p:cNvCxnSpPr>
            <a:cxnSpLocks/>
          </p:cNvCxnSpPr>
          <p:nvPr/>
        </p:nvCxnSpPr>
        <p:spPr>
          <a:xfrm flipH="1" flipV="1">
            <a:off x="7052733" y="3708400"/>
            <a:ext cx="3083725" cy="25188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AB95D4-AC6D-48BD-340B-3CB06F3281D7}"/>
              </a:ext>
            </a:extLst>
          </p:cNvPr>
          <p:cNvSpPr txBox="1"/>
          <p:nvPr/>
        </p:nvSpPr>
        <p:spPr>
          <a:xfrm>
            <a:off x="1461981" y="835873"/>
            <a:ext cx="1936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purpose</a:t>
            </a:r>
          </a:p>
          <a:p>
            <a:r>
              <a:rPr lang="en-US" altLang="zh-CN" dirty="0"/>
              <a:t>No experience</a:t>
            </a:r>
          </a:p>
          <a:p>
            <a:r>
              <a:rPr lang="en-US" altLang="zh-CN" dirty="0"/>
              <a:t>No knowledge</a:t>
            </a:r>
          </a:p>
          <a:p>
            <a:r>
              <a:rPr lang="en-US" altLang="zh-CN" dirty="0"/>
              <a:t>No guide</a:t>
            </a:r>
          </a:p>
          <a:p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242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这雨是真tm震撼 - 1.这雨是真tm震撼(Av612094443,P1)">
            <a:hlinkClick r:id="" action="ppaction://media"/>
            <a:extLst>
              <a:ext uri="{FF2B5EF4-FFF2-40B4-BE49-F238E27FC236}">
                <a16:creationId xmlns:a16="http://schemas.microsoft.com/office/drawing/2014/main" id="{944C3235-E88A-5A4B-D5C6-EE1707734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5633" y="2008018"/>
            <a:ext cx="5463763" cy="307336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EA5640-D22D-B61C-F855-29025B2EBB09}"/>
              </a:ext>
            </a:extLst>
          </p:cNvPr>
          <p:cNvGrpSpPr/>
          <p:nvPr/>
        </p:nvGrpSpPr>
        <p:grpSpPr>
          <a:xfrm>
            <a:off x="604399" y="2101151"/>
            <a:ext cx="4935049" cy="2809515"/>
            <a:chOff x="261499" y="90318"/>
            <a:chExt cx="4935049" cy="2809515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3138A8-32CF-2732-3608-7BE1F7913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499" y="90318"/>
              <a:ext cx="4935049" cy="2809515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694C26-E55E-BE08-E012-1C123B346524}"/>
                </a:ext>
              </a:extLst>
            </p:cNvPr>
            <p:cNvSpPr/>
            <p:nvPr/>
          </p:nvSpPr>
          <p:spPr>
            <a:xfrm>
              <a:off x="1985433" y="1646767"/>
              <a:ext cx="393700" cy="397933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4AE1E04-92CB-639A-BC60-59CA06AE084C}"/>
                </a:ext>
              </a:extLst>
            </p:cNvPr>
            <p:cNvCxnSpPr>
              <a:cxnSpLocks/>
              <a:stCxn id="25" idx="7"/>
            </p:cNvCxnSpPr>
            <p:nvPr/>
          </p:nvCxnSpPr>
          <p:spPr>
            <a:xfrm rot="16200000" flipH="1">
              <a:off x="2707526" y="1318993"/>
              <a:ext cx="559791" cy="1331890"/>
            </a:xfrm>
            <a:prstGeom prst="curvedConnector4">
              <a:avLst>
                <a:gd name="adj1" fmla="val -40837"/>
                <a:gd name="adj2" fmla="val 121454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04D7B76-A9EE-7BB1-BABF-DD358E0B4CAE}"/>
              </a:ext>
            </a:extLst>
          </p:cNvPr>
          <p:cNvSpPr txBox="1"/>
          <p:nvPr/>
        </p:nvSpPr>
        <p:spPr>
          <a:xfrm>
            <a:off x="787139" y="1605109"/>
            <a:ext cx="493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Vulnerable creature in the crucial ecosystem</a:t>
            </a:r>
            <a:r>
              <a:rPr lang="zh-CN" altLang="en-GB" dirty="0"/>
              <a:t>😱</a:t>
            </a:r>
            <a:endParaRPr lang="en-US" altLang="zh-C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9CA8F5-A344-A19E-6AD3-7437770EE631}"/>
              </a:ext>
            </a:extLst>
          </p:cNvPr>
          <p:cNvSpPr txBox="1"/>
          <p:nvPr/>
        </p:nvSpPr>
        <p:spPr>
          <a:xfrm>
            <a:off x="6572730" y="1605109"/>
            <a:ext cx="456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And the rain…</a:t>
            </a:r>
            <a:r>
              <a:rPr lang="zh-CN" altLang="en-GB" dirty="0"/>
              <a:t>🥶</a:t>
            </a:r>
            <a:endParaRPr lang="en-US" altLang="zh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6A514-6FA7-1E85-E124-7EE246533AF4}"/>
              </a:ext>
            </a:extLst>
          </p:cNvPr>
          <p:cNvSpPr txBox="1"/>
          <p:nvPr/>
        </p:nvSpPr>
        <p:spPr>
          <a:xfrm>
            <a:off x="4186794" y="3352337"/>
            <a:ext cx="156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Ur at the bottom as a newbie</a:t>
            </a:r>
          </a:p>
        </p:txBody>
      </p:sp>
    </p:spTree>
    <p:extLst>
      <p:ext uri="{BB962C8B-B14F-4D97-AF65-F5344CB8AC3E}">
        <p14:creationId xmlns:p14="http://schemas.microsoft.com/office/powerpoint/2010/main" val="427603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400E6E4-9035-86A2-C74C-DF1E0A1A50FC}"/>
              </a:ext>
            </a:extLst>
          </p:cNvPr>
          <p:cNvSpPr txBox="1"/>
          <p:nvPr/>
        </p:nvSpPr>
        <p:spPr>
          <a:xfrm>
            <a:off x="5006961" y="3059036"/>
            <a:ext cx="2178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So, Why ???</a:t>
            </a:r>
            <a:endParaRPr lang="zh-CN" altLang="en-US" sz="4800" dirty="0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7467DC3-407B-F12E-4954-DC28F76A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49" y="1607608"/>
            <a:ext cx="2095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8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51E8376-1362-7685-2887-6018AAC1F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44755"/>
              </p:ext>
            </p:extLst>
          </p:nvPr>
        </p:nvGraphicFramePr>
        <p:xfrm>
          <a:off x="-1" y="1202267"/>
          <a:ext cx="2749771" cy="5589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76F6F4F-1610-9B0A-C4FD-D0291C54E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091649"/>
              </p:ext>
            </p:extLst>
          </p:nvPr>
        </p:nvGraphicFramePr>
        <p:xfrm>
          <a:off x="5117441" y="1200846"/>
          <a:ext cx="2749770" cy="5589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22AF464-8A1A-652D-7D29-6D0F9A1BA7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71758"/>
              </p:ext>
            </p:extLst>
          </p:nvPr>
        </p:nvGraphicFramePr>
        <p:xfrm>
          <a:off x="2558720" y="1200847"/>
          <a:ext cx="2749771" cy="5589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B0F426-C58C-1C08-4DE8-40E9EEA3370B}"/>
              </a:ext>
            </a:extLst>
          </p:cNvPr>
          <p:cNvSpPr txBox="1"/>
          <p:nvPr/>
        </p:nvSpPr>
        <p:spPr>
          <a:xfrm>
            <a:off x="9656445" y="353910"/>
            <a:ext cx="123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And more</a:t>
            </a:r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5DBE6D-E2C9-C40F-6689-0E1686A806E2}"/>
              </a:ext>
            </a:extLst>
          </p:cNvPr>
          <p:cNvSpPr txBox="1"/>
          <p:nvPr/>
        </p:nvSpPr>
        <p:spPr>
          <a:xfrm>
            <a:off x="3560601" y="353910"/>
            <a:ext cx="123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Because…</a:t>
            </a:r>
            <a:endParaRPr lang="zh-CN" altLang="en-US" dirty="0"/>
          </a:p>
        </p:txBody>
      </p:sp>
      <p:pic>
        <p:nvPicPr>
          <p:cNvPr id="3" name="x4Overthinker">
            <a:hlinkClick r:id="" action="ppaction://media"/>
            <a:extLst>
              <a:ext uri="{FF2B5EF4-FFF2-40B4-BE49-F238E27FC236}">
                <a16:creationId xmlns:a16="http://schemas.microsoft.com/office/drawing/2014/main" id="{1A9C21D9-2AA0-71A1-274E-8F98C8405A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008319" y="1550687"/>
            <a:ext cx="4128732" cy="2322411"/>
          </a:xfrm>
          <a:prstGeom prst="rect">
            <a:avLst/>
          </a:prstGeom>
        </p:spPr>
      </p:pic>
      <p:pic>
        <p:nvPicPr>
          <p:cNvPr id="12" name="x1.5面对永恒的轮回">
            <a:hlinkClick r:id="" action="ppaction://media"/>
            <a:extLst>
              <a:ext uri="{FF2B5EF4-FFF2-40B4-BE49-F238E27FC236}">
                <a16:creationId xmlns:a16="http://schemas.microsoft.com/office/drawing/2014/main" id="{040AF7E3-3A69-E841-8332-C650C62820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008319" y="3914049"/>
            <a:ext cx="4128732" cy="2322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20A228-82C6-7E62-8ECF-707CDB76D0FB}"/>
              </a:ext>
            </a:extLst>
          </p:cNvPr>
          <p:cNvSpPr/>
          <p:nvPr/>
        </p:nvSpPr>
        <p:spPr>
          <a:xfrm>
            <a:off x="8958592" y="3693486"/>
            <a:ext cx="1993139" cy="1796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41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5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A3DA192-9CF5-2C35-A6A1-6C3A21C55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696" y="0"/>
            <a:ext cx="9295302" cy="6858000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4947597-BF4B-F192-4655-DA190A339AED}"/>
              </a:ext>
            </a:extLst>
          </p:cNvPr>
          <p:cNvGrpSpPr/>
          <p:nvPr/>
        </p:nvGrpSpPr>
        <p:grpSpPr>
          <a:xfrm>
            <a:off x="6604000" y="1586705"/>
            <a:ext cx="5587999" cy="3415311"/>
            <a:chOff x="6604000" y="1586705"/>
            <a:chExt cx="5587999" cy="34153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82C9F0-1A3C-852B-26CC-88AD9E041B9C}"/>
                </a:ext>
              </a:extLst>
            </p:cNvPr>
            <p:cNvSpPr/>
            <p:nvPr/>
          </p:nvSpPr>
          <p:spPr>
            <a:xfrm>
              <a:off x="10478962" y="4760716"/>
              <a:ext cx="247142" cy="2413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Picture 13" descr="Map&#10;&#10;Description automatically generated">
              <a:extLst>
                <a:ext uri="{FF2B5EF4-FFF2-40B4-BE49-F238E27FC236}">
                  <a16:creationId xmlns:a16="http://schemas.microsoft.com/office/drawing/2014/main" id="{E65F7940-2139-FAC6-6CAD-DAEAF74D1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4000" y="1586705"/>
              <a:ext cx="5587999" cy="314325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09C8B8B-F59E-62CB-D948-86692835838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 flipV="1">
              <a:off x="9740900" y="3539067"/>
              <a:ext cx="774255" cy="142761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D6605304-AC63-118C-A71E-A12894814653}"/>
              </a:ext>
            </a:extLst>
          </p:cNvPr>
          <p:cNvSpPr/>
          <p:nvPr/>
        </p:nvSpPr>
        <p:spPr>
          <a:xfrm>
            <a:off x="3551701" y="6405560"/>
            <a:ext cx="486898" cy="4524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12B870-7384-EFB1-6709-45C5BD84E650}"/>
              </a:ext>
            </a:extLst>
          </p:cNvPr>
          <p:cNvSpPr txBox="1"/>
          <p:nvPr/>
        </p:nvSpPr>
        <p:spPr>
          <a:xfrm>
            <a:off x="1461981" y="835873"/>
            <a:ext cx="1936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purpose</a:t>
            </a:r>
          </a:p>
          <a:p>
            <a:r>
              <a:rPr lang="en-US" altLang="zh-CN" dirty="0"/>
              <a:t>No experience</a:t>
            </a:r>
          </a:p>
          <a:p>
            <a:r>
              <a:rPr lang="en-US" altLang="zh-CN" dirty="0"/>
              <a:t>No knowledge</a:t>
            </a:r>
          </a:p>
          <a:p>
            <a:r>
              <a:rPr lang="en-US" altLang="zh-CN" dirty="0"/>
              <a:t>No guide</a:t>
            </a:r>
          </a:p>
          <a:p>
            <a:r>
              <a:rPr lang="en-US" altLang="zh-CN" dirty="0"/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FAB4A3-ED81-1824-4184-9A099E1D67F9}"/>
              </a:ext>
            </a:extLst>
          </p:cNvPr>
          <p:cNvSpPr txBox="1"/>
          <p:nvPr/>
        </p:nvSpPr>
        <p:spPr>
          <a:xfrm>
            <a:off x="1461980" y="835873"/>
            <a:ext cx="1936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purpose</a:t>
            </a:r>
          </a:p>
          <a:p>
            <a:r>
              <a:rPr lang="en-US" altLang="zh-CN" dirty="0"/>
              <a:t>No experience</a:t>
            </a:r>
          </a:p>
          <a:p>
            <a:r>
              <a:rPr lang="en-US" altLang="zh-CN" dirty="0"/>
              <a:t>No knowledge</a:t>
            </a:r>
          </a:p>
          <a:p>
            <a:r>
              <a:rPr lang="en-US" altLang="zh-CN" dirty="0"/>
              <a:t>No guide</a:t>
            </a:r>
          </a:p>
          <a:p>
            <a:r>
              <a:rPr lang="en-US" altLang="zh-CN" dirty="0"/>
              <a:t>…</a:t>
            </a:r>
          </a:p>
          <a:p>
            <a:r>
              <a:rPr lang="en-US" altLang="zh-CN" dirty="0" err="1"/>
              <a:t>Utill</a:t>
            </a:r>
            <a:r>
              <a:rPr lang="en-US" altLang="zh-CN" dirty="0"/>
              <a:t>…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7081DC6-E0B6-A6F3-0849-3DEFC47A69F4}"/>
              </a:ext>
            </a:extLst>
          </p:cNvPr>
          <p:cNvGrpSpPr/>
          <p:nvPr/>
        </p:nvGrpSpPr>
        <p:grpSpPr>
          <a:xfrm>
            <a:off x="822428" y="305188"/>
            <a:ext cx="8562872" cy="2725878"/>
            <a:chOff x="822428" y="305188"/>
            <a:chExt cx="8562872" cy="272587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BA7C14-E6CB-DADA-D0C6-8614FFA02F16}"/>
                </a:ext>
              </a:extLst>
            </p:cNvPr>
            <p:cNvSpPr/>
            <p:nvPr/>
          </p:nvSpPr>
          <p:spPr>
            <a:xfrm>
              <a:off x="9194735" y="453494"/>
              <a:ext cx="190565" cy="19261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Picture 9" descr="A picture containing text, dark&#10;&#10;Description automatically generated">
              <a:extLst>
                <a:ext uri="{FF2B5EF4-FFF2-40B4-BE49-F238E27FC236}">
                  <a16:creationId xmlns:a16="http://schemas.microsoft.com/office/drawing/2014/main" id="{39653073-11A2-7C14-DF8A-4BFE71DBB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428" y="305188"/>
              <a:ext cx="4846005" cy="272587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C98093-EF0C-3379-300E-87E2186B5F59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4284133" y="549801"/>
              <a:ext cx="4910602" cy="80018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2570BF0-37A6-0724-0CDA-526FA9947DDA}"/>
              </a:ext>
            </a:extLst>
          </p:cNvPr>
          <p:cNvSpPr txBox="1"/>
          <p:nvPr/>
        </p:nvSpPr>
        <p:spPr>
          <a:xfrm>
            <a:off x="4797854" y="6191532"/>
            <a:ext cx="515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Unexcepted shocking ending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2C3AD8-2E1F-9ABE-9773-07C3F38D72A1}"/>
              </a:ext>
            </a:extLst>
          </p:cNvPr>
          <p:cNvCxnSpPr>
            <a:cxnSpLocks/>
            <a:stCxn id="30" idx="6"/>
            <a:endCxn id="41" idx="1"/>
          </p:cNvCxnSpPr>
          <p:nvPr/>
        </p:nvCxnSpPr>
        <p:spPr>
          <a:xfrm flipV="1">
            <a:off x="4038599" y="6453142"/>
            <a:ext cx="759255" cy="1786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0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8" grpId="0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104</Words>
  <Application>Microsoft Office PowerPoint</Application>
  <PresentationFormat>Widescreen</PresentationFormat>
  <Paragraphs>42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Yann</dc:creator>
  <cp:lastModifiedBy>YANG Yann</cp:lastModifiedBy>
  <cp:revision>118</cp:revision>
  <dcterms:created xsi:type="dcterms:W3CDTF">2023-04-15T15:45:07Z</dcterms:created>
  <dcterms:modified xsi:type="dcterms:W3CDTF">2023-04-15T20:00:30Z</dcterms:modified>
</cp:coreProperties>
</file>